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31"/>
  </p:notesMasterIdLst>
  <p:sldIdLst>
    <p:sldId id="256" r:id="rId2"/>
    <p:sldId id="258" r:id="rId3"/>
    <p:sldId id="260" r:id="rId4"/>
    <p:sldId id="280" r:id="rId5"/>
    <p:sldId id="327" r:id="rId6"/>
    <p:sldId id="328" r:id="rId7"/>
    <p:sldId id="329" r:id="rId8"/>
    <p:sldId id="340" r:id="rId9"/>
    <p:sldId id="332" r:id="rId10"/>
    <p:sldId id="343" r:id="rId11"/>
    <p:sldId id="330" r:id="rId12"/>
    <p:sldId id="335" r:id="rId13"/>
    <p:sldId id="333" r:id="rId14"/>
    <p:sldId id="334" r:id="rId15"/>
    <p:sldId id="261" r:id="rId16"/>
    <p:sldId id="341" r:id="rId17"/>
    <p:sldId id="342" r:id="rId18"/>
    <p:sldId id="344" r:id="rId19"/>
    <p:sldId id="352" r:id="rId20"/>
    <p:sldId id="353" r:id="rId21"/>
    <p:sldId id="336" r:id="rId22"/>
    <p:sldId id="265" r:id="rId23"/>
    <p:sldId id="296" r:id="rId24"/>
    <p:sldId id="262" r:id="rId25"/>
    <p:sldId id="349" r:id="rId26"/>
    <p:sldId id="263" r:id="rId27"/>
    <p:sldId id="267" r:id="rId28"/>
    <p:sldId id="338" r:id="rId29"/>
    <p:sldId id="305" r:id="rId30"/>
  </p:sldIdLst>
  <p:sldSz cx="9144000" cy="5143500" type="screen16x9"/>
  <p:notesSz cx="6858000" cy="9144000"/>
  <p:embeddedFontLst>
    <p:embeddedFont>
      <p:font typeface="Cambay" panose="020B0604020202020204" charset="0"/>
      <p:regular r:id="rId32"/>
      <p:bold r:id="rId33"/>
      <p:italic r:id="rId34"/>
      <p:boldItalic r:id="rId35"/>
    </p:embeddedFont>
    <p:embeddedFont>
      <p:font typeface="DM Sans"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D56A0B-AB6D-4A7E-B5EA-2B01784EF68E}">
  <a:tblStyle styleId="{D9D56A0B-AB6D-4A7E-B5EA-2B01784EF68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643" autoAdjust="0"/>
    <p:restoredTop sz="94118" autoAdjust="0"/>
  </p:normalViewPr>
  <p:slideViewPr>
    <p:cSldViewPr snapToGrid="0">
      <p:cViewPr varScale="1">
        <p:scale>
          <a:sx n="134" d="100"/>
          <a:sy n="134" d="100"/>
        </p:scale>
        <p:origin x="36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jpg>
</file>

<file path=ppt/media/image23.png>
</file>

<file path=ppt/media/image24.svg>
</file>

<file path=ppt/media/image25.png>
</file>

<file path=ppt/media/image26.jp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jpg>
</file>

<file path=ppt/media/image35.png>
</file>

<file path=ppt/media/image36.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0790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2379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44892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71303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96436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1b6fc200b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1b6fc200b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1b6fc200b6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21b6fc200b6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40471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21c32e4b9e4_0_179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21c32e4b9e4_0_179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12364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46167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1b6fc200b6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21b6fc200b6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238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21b6fc200b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1b6fc200b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21c32e4b9e4_0_17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21c32e4b9e4_0_17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g21c32e4b9e4_0_18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 name="Google Shape;1083;g21c32e4b9e4_0_18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1b6fc200b6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1b6fc200b6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1b6fc200b6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1b6fc200b6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4639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1b6fc200b6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1b6fc200b6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21c32e4b9e4_0_17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21c32e4b9e4_0_17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21c32e4b9e4_0_17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21c32e4b9e4_0_17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57498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21c32e4b9e4_0_18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21c32e4b9e4_0_18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1b6fc200b6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21b6fc200b6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7282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83031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4606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0955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1c32e4b9e4_0_18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1c32e4b9e4_0_18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643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lt1"/>
            </a:gs>
            <a:gs pos="100000">
              <a:schemeClr val="dk2"/>
            </a:gs>
          </a:gsLst>
          <a:lin ang="2700006" scaled="0"/>
        </a:gradFill>
        <a:effectLst/>
      </p:bgPr>
    </p:bg>
    <p:spTree>
      <p:nvGrpSpPr>
        <p:cNvPr id="1" name="Shape 8"/>
        <p:cNvGrpSpPr/>
        <p:nvPr/>
      </p:nvGrpSpPr>
      <p:grpSpPr>
        <a:xfrm>
          <a:off x="0" y="0"/>
          <a:ext cx="0" cy="0"/>
          <a:chOff x="0" y="0"/>
          <a:chExt cx="0" cy="0"/>
        </a:xfrm>
      </p:grpSpPr>
      <p:grpSp>
        <p:nvGrpSpPr>
          <p:cNvPr id="9" name="Google Shape;9;p2"/>
          <p:cNvGrpSpPr/>
          <p:nvPr/>
        </p:nvGrpSpPr>
        <p:grpSpPr>
          <a:xfrm>
            <a:off x="-1142721" y="-15975"/>
            <a:ext cx="10361312" cy="5179650"/>
            <a:chOff x="-1142721" y="-15975"/>
            <a:chExt cx="10361312" cy="5179650"/>
          </a:xfrm>
        </p:grpSpPr>
        <p:grpSp>
          <p:nvGrpSpPr>
            <p:cNvPr id="10" name="Google Shape;10;p2"/>
            <p:cNvGrpSpPr/>
            <p:nvPr/>
          </p:nvGrpSpPr>
          <p:grpSpPr>
            <a:xfrm>
              <a:off x="-1142721" y="4397399"/>
              <a:ext cx="10361312" cy="766276"/>
              <a:chOff x="-1142721" y="4397399"/>
              <a:chExt cx="10361312" cy="766276"/>
            </a:xfrm>
          </p:grpSpPr>
          <p:sp>
            <p:nvSpPr>
              <p:cNvPr id="11" name="Google Shape;11;p2"/>
              <p:cNvSpPr/>
              <p:nvPr/>
            </p:nvSpPr>
            <p:spPr>
              <a:xfrm>
                <a:off x="4574850" y="4486500"/>
                <a:ext cx="4577375" cy="658575"/>
              </a:xfrm>
              <a:custGeom>
                <a:avLst/>
                <a:gdLst/>
                <a:ahLst/>
                <a:cxnLst/>
                <a:rect l="l" t="t" r="r" b="b"/>
                <a:pathLst>
                  <a:path w="183095" h="26343" extrusionOk="0">
                    <a:moveTo>
                      <a:pt x="6858" y="0"/>
                    </a:moveTo>
                    <a:lnTo>
                      <a:pt x="0" y="26343"/>
                    </a:lnTo>
                    <a:lnTo>
                      <a:pt x="183095" y="26103"/>
                    </a:lnTo>
                    <a:lnTo>
                      <a:pt x="183095" y="323"/>
                    </a:lnTo>
                    <a:close/>
                  </a:path>
                </a:pathLst>
              </a:custGeom>
              <a:solidFill>
                <a:schemeClr val="lt2"/>
              </a:solidFill>
              <a:ln>
                <a:noFill/>
              </a:ln>
            </p:spPr>
          </p:sp>
          <p:sp>
            <p:nvSpPr>
              <p:cNvPr id="12" name="Google Shape;12;p2"/>
              <p:cNvSpPr/>
              <p:nvPr/>
            </p:nvSpPr>
            <p:spPr>
              <a:xfrm>
                <a:off x="5822175" y="4486975"/>
                <a:ext cx="1130850" cy="676700"/>
              </a:xfrm>
              <a:custGeom>
                <a:avLst/>
                <a:gdLst/>
                <a:ahLst/>
                <a:cxnLst/>
                <a:rect l="l" t="t" r="r" b="b"/>
                <a:pathLst>
                  <a:path w="45234" h="27068" extrusionOk="0">
                    <a:moveTo>
                      <a:pt x="6867" y="0"/>
                    </a:moveTo>
                    <a:lnTo>
                      <a:pt x="0" y="26756"/>
                    </a:lnTo>
                    <a:lnTo>
                      <a:pt x="38270" y="27068"/>
                    </a:lnTo>
                    <a:lnTo>
                      <a:pt x="45234" y="95"/>
                    </a:lnTo>
                    <a:close/>
                  </a:path>
                </a:pathLst>
              </a:custGeom>
              <a:gradFill>
                <a:gsLst>
                  <a:gs pos="0">
                    <a:schemeClr val="lt2"/>
                  </a:gs>
                  <a:gs pos="100000">
                    <a:schemeClr val="accent2"/>
                  </a:gs>
                </a:gsLst>
                <a:lin ang="2700006" scaled="0"/>
              </a:gradFill>
              <a:ln>
                <a:noFill/>
              </a:ln>
            </p:spPr>
          </p:sp>
          <p:sp>
            <p:nvSpPr>
              <p:cNvPr id="13" name="Google Shape;13;p2"/>
              <p:cNvSpPr/>
              <p:nvPr/>
            </p:nvSpPr>
            <p:spPr>
              <a:xfrm>
                <a:off x="7150900" y="4486975"/>
                <a:ext cx="2021700" cy="668900"/>
              </a:xfrm>
              <a:custGeom>
                <a:avLst/>
                <a:gdLst/>
                <a:ahLst/>
                <a:cxnLst/>
                <a:rect l="l" t="t" r="r" b="b"/>
                <a:pathLst>
                  <a:path w="80868" h="26756" extrusionOk="0">
                    <a:moveTo>
                      <a:pt x="6867" y="0"/>
                    </a:moveTo>
                    <a:lnTo>
                      <a:pt x="0" y="26756"/>
                    </a:lnTo>
                    <a:lnTo>
                      <a:pt x="80868" y="26602"/>
                    </a:lnTo>
                    <a:lnTo>
                      <a:pt x="80678" y="1456"/>
                    </a:lnTo>
                    <a:close/>
                  </a:path>
                </a:pathLst>
              </a:custGeom>
              <a:gradFill>
                <a:gsLst>
                  <a:gs pos="0">
                    <a:schemeClr val="lt2"/>
                  </a:gs>
                  <a:gs pos="100000">
                    <a:schemeClr val="accent2"/>
                  </a:gs>
                </a:gsLst>
                <a:lin ang="2700006" scaled="0"/>
              </a:gradFill>
              <a:ln>
                <a:noFill/>
              </a:ln>
            </p:spPr>
          </p:sp>
          <p:sp>
            <p:nvSpPr>
              <p:cNvPr id="14" name="Google Shape;14;p2"/>
              <p:cNvSpPr/>
              <p:nvPr/>
            </p:nvSpPr>
            <p:spPr>
              <a:xfrm>
                <a:off x="-1142721" y="4397399"/>
                <a:ext cx="7364863" cy="335201"/>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613175" y="4634650"/>
                <a:ext cx="4605416" cy="449401"/>
              </a:xfrm>
              <a:custGeom>
                <a:avLst/>
                <a:gdLst/>
                <a:ahLst/>
                <a:cxnLst/>
                <a:rect l="l" t="t" r="r" b="b"/>
                <a:pathLst>
                  <a:path w="51014" h="4978" fill="none" extrusionOk="0">
                    <a:moveTo>
                      <a:pt x="1" y="3301"/>
                    </a:moveTo>
                    <a:lnTo>
                      <a:pt x="7560" y="3301"/>
                    </a:lnTo>
                    <a:lnTo>
                      <a:pt x="10860" y="1"/>
                    </a:lnTo>
                    <a:lnTo>
                      <a:pt x="29697" y="1"/>
                    </a:lnTo>
                    <a:lnTo>
                      <a:pt x="34677" y="4978"/>
                    </a:lnTo>
                    <a:lnTo>
                      <a:pt x="51014" y="4978"/>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100" y="-15975"/>
              <a:ext cx="9144000" cy="55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p2"/>
          <p:cNvSpPr txBox="1">
            <a:spLocks noGrp="1"/>
          </p:cNvSpPr>
          <p:nvPr>
            <p:ph type="ctrTitle"/>
          </p:nvPr>
        </p:nvSpPr>
        <p:spPr>
          <a:xfrm>
            <a:off x="714675" y="1449208"/>
            <a:ext cx="3898500" cy="21552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8" name="Google Shape;18;p2"/>
          <p:cNvSpPr txBox="1">
            <a:spLocks noGrp="1"/>
          </p:cNvSpPr>
          <p:nvPr>
            <p:ph type="subTitle" idx="1"/>
          </p:nvPr>
        </p:nvSpPr>
        <p:spPr>
          <a:xfrm>
            <a:off x="714675" y="3621515"/>
            <a:ext cx="3898500" cy="449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atin typeface="DM Sans"/>
                <a:ea typeface="DM Sans"/>
                <a:cs typeface="DM Sans"/>
                <a:sym typeface="DM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9" name="Google Shape;19;p2"/>
          <p:cNvSpPr>
            <a:spLocks noGrp="1"/>
          </p:cNvSpPr>
          <p:nvPr>
            <p:ph type="pic" idx="2"/>
          </p:nvPr>
        </p:nvSpPr>
        <p:spPr>
          <a:xfrm>
            <a:off x="4745200" y="1187487"/>
            <a:ext cx="5293500" cy="3299100"/>
          </a:xfrm>
          <a:prstGeom prst="parallelogram">
            <a:avLst>
              <a:gd name="adj" fmla="val 25000"/>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2">
    <p:bg>
      <p:bgPr>
        <a:gradFill>
          <a:gsLst>
            <a:gs pos="0">
              <a:schemeClr val="lt1"/>
            </a:gs>
            <a:gs pos="100000">
              <a:schemeClr val="dk2"/>
            </a:gs>
          </a:gsLst>
          <a:lin ang="13500032" scaled="0"/>
        </a:gradFill>
        <a:effectLst/>
      </p:bgPr>
    </p:bg>
    <p:spTree>
      <p:nvGrpSpPr>
        <p:cNvPr id="1" name="Shape 325"/>
        <p:cNvGrpSpPr/>
        <p:nvPr/>
      </p:nvGrpSpPr>
      <p:grpSpPr>
        <a:xfrm>
          <a:off x="0" y="0"/>
          <a:ext cx="0" cy="0"/>
          <a:chOff x="0" y="0"/>
          <a:chExt cx="0" cy="0"/>
        </a:xfrm>
      </p:grpSpPr>
      <p:grpSp>
        <p:nvGrpSpPr>
          <p:cNvPr id="326" name="Google Shape;326;p29"/>
          <p:cNvGrpSpPr/>
          <p:nvPr/>
        </p:nvGrpSpPr>
        <p:grpSpPr>
          <a:xfrm>
            <a:off x="-561900" y="-1500"/>
            <a:ext cx="9789322" cy="5146500"/>
            <a:chOff x="-561900" y="-1500"/>
            <a:chExt cx="9789322" cy="5146500"/>
          </a:xfrm>
        </p:grpSpPr>
        <p:sp>
          <p:nvSpPr>
            <p:cNvPr id="327" name="Google Shape;327;p29"/>
            <p:cNvSpPr/>
            <p:nvPr/>
          </p:nvSpPr>
          <p:spPr>
            <a:xfrm rot="-5400000">
              <a:off x="-2216100" y="2214600"/>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flipH="1">
              <a:off x="-159976" y="4451050"/>
              <a:ext cx="9387398" cy="427251"/>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9"/>
            <p:cNvSpPr/>
            <p:nvPr/>
          </p:nvSpPr>
          <p:spPr>
            <a:xfrm rot="10800000" flipH="1">
              <a:off x="-561900" y="230053"/>
              <a:ext cx="9763125" cy="304800"/>
            </a:xfrm>
            <a:custGeom>
              <a:avLst/>
              <a:gdLst/>
              <a:ahLst/>
              <a:cxnLst/>
              <a:rect l="l" t="t" r="r" b="b"/>
              <a:pathLst>
                <a:path w="390525" h="12192" extrusionOk="0">
                  <a:moveTo>
                    <a:pt x="0" y="12192"/>
                  </a:moveTo>
                  <a:lnTo>
                    <a:pt x="164973" y="12192"/>
                  </a:lnTo>
                  <a:lnTo>
                    <a:pt x="176022" y="0"/>
                  </a:lnTo>
                  <a:lnTo>
                    <a:pt x="390525" y="0"/>
                  </a:lnTo>
                </a:path>
              </a:pathLst>
            </a:custGeom>
            <a:noFill/>
            <a:ln w="9525" cap="flat" cmpd="sng">
              <a:solidFill>
                <a:schemeClr val="lt2"/>
              </a:solidFill>
              <a:prstDash val="solid"/>
              <a:round/>
              <a:headEnd type="none" w="med" len="med"/>
              <a:tailEnd type="none" w="med" len="med"/>
            </a:ln>
          </p:spPr>
        </p:sp>
      </p:grpSp>
      <p:sp>
        <p:nvSpPr>
          <p:cNvPr id="330" name="Google Shape;330;p29"/>
          <p:cNvSpPr txBox="1">
            <a:spLocks noGrp="1"/>
          </p:cNvSpPr>
          <p:nvPr>
            <p:ph type="title"/>
          </p:nvPr>
        </p:nvSpPr>
        <p:spPr>
          <a:xfrm>
            <a:off x="714675" y="521225"/>
            <a:ext cx="7714800" cy="5781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sz="3300"/>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7">
    <p:bg>
      <p:bgPr>
        <a:gradFill>
          <a:gsLst>
            <a:gs pos="0">
              <a:schemeClr val="lt1"/>
            </a:gs>
            <a:gs pos="100000">
              <a:schemeClr val="dk2"/>
            </a:gs>
          </a:gsLst>
          <a:lin ang="18900732" scaled="0"/>
        </a:gradFill>
        <a:effectLst/>
      </p:bgPr>
    </p:bg>
    <p:spTree>
      <p:nvGrpSpPr>
        <p:cNvPr id="1" name="Shape 347"/>
        <p:cNvGrpSpPr/>
        <p:nvPr/>
      </p:nvGrpSpPr>
      <p:grpSpPr>
        <a:xfrm>
          <a:off x="0" y="0"/>
          <a:ext cx="0" cy="0"/>
          <a:chOff x="0" y="0"/>
          <a:chExt cx="0" cy="0"/>
        </a:xfrm>
      </p:grpSpPr>
      <p:sp>
        <p:nvSpPr>
          <p:cNvPr id="348" name="Google Shape;348;p32"/>
          <p:cNvSpPr/>
          <p:nvPr/>
        </p:nvSpPr>
        <p:spPr>
          <a:xfrm rot="-5400000">
            <a:off x="-2216100" y="2214600"/>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txBox="1">
            <a:spLocks noGrp="1"/>
          </p:cNvSpPr>
          <p:nvPr>
            <p:ph type="title"/>
          </p:nvPr>
        </p:nvSpPr>
        <p:spPr>
          <a:xfrm>
            <a:off x="714675" y="536275"/>
            <a:ext cx="3857400" cy="853500"/>
          </a:xfrm>
          <a:prstGeom prst="rect">
            <a:avLst/>
          </a:prstGeom>
        </p:spPr>
        <p:txBody>
          <a:bodyPr spcFirstLastPara="1" wrap="square" lIns="91425" tIns="91425" rIns="91425" bIns="91425" anchor="t" anchorCtr="0">
            <a:noAutofit/>
          </a:bodyPr>
          <a:lstStyle>
            <a:lvl1pPr lvl="0" algn="ctr">
              <a:spcBef>
                <a:spcPts val="0"/>
              </a:spcBef>
              <a:spcAft>
                <a:spcPts val="0"/>
              </a:spcAft>
              <a:buSzPts val="3300"/>
              <a:buNone/>
              <a:defRPr sz="5700"/>
            </a:lvl1pPr>
            <a:lvl2pPr lvl="1">
              <a:spcBef>
                <a:spcPts val="0"/>
              </a:spcBef>
              <a:spcAft>
                <a:spcPts val="0"/>
              </a:spcAft>
              <a:buSzPts val="3300"/>
              <a:buNone/>
              <a:defRPr>
                <a:latin typeface="DM Sans"/>
                <a:ea typeface="DM Sans"/>
                <a:cs typeface="DM Sans"/>
                <a:sym typeface="DM Sans"/>
              </a:defRPr>
            </a:lvl2pPr>
            <a:lvl3pPr lvl="2">
              <a:spcBef>
                <a:spcPts val="0"/>
              </a:spcBef>
              <a:spcAft>
                <a:spcPts val="0"/>
              </a:spcAft>
              <a:buSzPts val="3300"/>
              <a:buNone/>
              <a:defRPr>
                <a:latin typeface="DM Sans"/>
                <a:ea typeface="DM Sans"/>
                <a:cs typeface="DM Sans"/>
                <a:sym typeface="DM Sans"/>
              </a:defRPr>
            </a:lvl3pPr>
            <a:lvl4pPr lvl="3">
              <a:spcBef>
                <a:spcPts val="0"/>
              </a:spcBef>
              <a:spcAft>
                <a:spcPts val="0"/>
              </a:spcAft>
              <a:buSzPts val="3300"/>
              <a:buNone/>
              <a:defRPr>
                <a:latin typeface="DM Sans"/>
                <a:ea typeface="DM Sans"/>
                <a:cs typeface="DM Sans"/>
                <a:sym typeface="DM Sans"/>
              </a:defRPr>
            </a:lvl4pPr>
            <a:lvl5pPr lvl="4">
              <a:spcBef>
                <a:spcPts val="0"/>
              </a:spcBef>
              <a:spcAft>
                <a:spcPts val="0"/>
              </a:spcAft>
              <a:buSzPts val="3300"/>
              <a:buNone/>
              <a:defRPr>
                <a:latin typeface="DM Sans"/>
                <a:ea typeface="DM Sans"/>
                <a:cs typeface="DM Sans"/>
                <a:sym typeface="DM Sans"/>
              </a:defRPr>
            </a:lvl5pPr>
            <a:lvl6pPr lvl="5">
              <a:spcBef>
                <a:spcPts val="0"/>
              </a:spcBef>
              <a:spcAft>
                <a:spcPts val="0"/>
              </a:spcAft>
              <a:buSzPts val="3300"/>
              <a:buNone/>
              <a:defRPr>
                <a:latin typeface="DM Sans"/>
                <a:ea typeface="DM Sans"/>
                <a:cs typeface="DM Sans"/>
                <a:sym typeface="DM Sans"/>
              </a:defRPr>
            </a:lvl6pPr>
            <a:lvl7pPr lvl="6">
              <a:spcBef>
                <a:spcPts val="0"/>
              </a:spcBef>
              <a:spcAft>
                <a:spcPts val="0"/>
              </a:spcAft>
              <a:buSzPts val="3300"/>
              <a:buNone/>
              <a:defRPr>
                <a:latin typeface="DM Sans"/>
                <a:ea typeface="DM Sans"/>
                <a:cs typeface="DM Sans"/>
                <a:sym typeface="DM Sans"/>
              </a:defRPr>
            </a:lvl7pPr>
            <a:lvl8pPr lvl="7">
              <a:spcBef>
                <a:spcPts val="0"/>
              </a:spcBef>
              <a:spcAft>
                <a:spcPts val="0"/>
              </a:spcAft>
              <a:buSzPts val="3300"/>
              <a:buNone/>
              <a:defRPr>
                <a:latin typeface="DM Sans"/>
                <a:ea typeface="DM Sans"/>
                <a:cs typeface="DM Sans"/>
                <a:sym typeface="DM Sans"/>
              </a:defRPr>
            </a:lvl8pPr>
            <a:lvl9pPr lvl="8">
              <a:spcBef>
                <a:spcPts val="0"/>
              </a:spcBef>
              <a:spcAft>
                <a:spcPts val="0"/>
              </a:spcAft>
              <a:buSzPts val="3300"/>
              <a:buNone/>
              <a:defRPr>
                <a:latin typeface="DM Sans"/>
                <a:ea typeface="DM Sans"/>
                <a:cs typeface="DM Sans"/>
                <a:sym typeface="DM Sans"/>
              </a:defRPr>
            </a:lvl9pPr>
          </a:lstStyle>
          <a:p>
            <a:endParaRPr/>
          </a:p>
        </p:txBody>
      </p:sp>
      <p:sp>
        <p:nvSpPr>
          <p:cNvPr id="350" name="Google Shape;350;p32"/>
          <p:cNvSpPr txBox="1">
            <a:spLocks noGrp="1"/>
          </p:cNvSpPr>
          <p:nvPr>
            <p:ph type="subTitle" idx="1"/>
          </p:nvPr>
        </p:nvSpPr>
        <p:spPr>
          <a:xfrm>
            <a:off x="714675" y="1510925"/>
            <a:ext cx="3857400" cy="120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1" name="Google Shape;351;p32"/>
          <p:cNvSpPr>
            <a:spLocks noGrp="1"/>
          </p:cNvSpPr>
          <p:nvPr>
            <p:ph type="pic" idx="2"/>
          </p:nvPr>
        </p:nvSpPr>
        <p:spPr>
          <a:xfrm>
            <a:off x="4476825" y="-102600"/>
            <a:ext cx="6443400" cy="5348700"/>
          </a:xfrm>
          <a:prstGeom prst="parallelogram">
            <a:avLst>
              <a:gd name="adj" fmla="val 25000"/>
            </a:avLst>
          </a:prstGeom>
          <a:noFill/>
          <a:ln>
            <a:noFill/>
          </a:ln>
        </p:spPr>
      </p:sp>
      <p:sp>
        <p:nvSpPr>
          <p:cNvPr id="352" name="Google Shape;352;p32"/>
          <p:cNvSpPr txBox="1"/>
          <p:nvPr/>
        </p:nvSpPr>
        <p:spPr>
          <a:xfrm>
            <a:off x="812775" y="3558501"/>
            <a:ext cx="36612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b="1">
                <a:solidFill>
                  <a:schemeClr val="dk1"/>
                </a:solidFill>
                <a:latin typeface="DM Sans"/>
                <a:ea typeface="DM Sans"/>
                <a:cs typeface="DM Sans"/>
                <a:sym typeface="DM Sans"/>
              </a:rPr>
              <a:t>CREDITS: </a:t>
            </a:r>
            <a:r>
              <a:rPr lang="en" sz="1200">
                <a:solidFill>
                  <a:schemeClr val="dk1"/>
                </a:solidFill>
                <a:latin typeface="DM Sans"/>
                <a:ea typeface="DM Sans"/>
                <a:cs typeface="DM Sans"/>
                <a:sym typeface="DM Sans"/>
              </a:rPr>
              <a:t>This presentation template was created by </a:t>
            </a:r>
            <a:r>
              <a:rPr lang="en" sz="1200" b="1">
                <a:solidFill>
                  <a:schemeClr val="dk1"/>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including icons by </a:t>
            </a:r>
            <a:r>
              <a:rPr lang="en" sz="12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b="1">
                <a:solidFill>
                  <a:schemeClr val="dk1"/>
                </a:solidFill>
                <a:latin typeface="DM Sans"/>
                <a:ea typeface="DM Sans"/>
                <a:cs typeface="DM Sans"/>
                <a:sym typeface="DM Sans"/>
              </a:rPr>
              <a:t> </a:t>
            </a:r>
            <a:r>
              <a:rPr lang="en" sz="1200">
                <a:solidFill>
                  <a:schemeClr val="dk1"/>
                </a:solidFill>
                <a:latin typeface="DM Sans"/>
                <a:ea typeface="DM Sans"/>
                <a:cs typeface="DM Sans"/>
                <a:sym typeface="DM Sans"/>
              </a:rPr>
              <a:t>and infographics &amp; images by </a:t>
            </a:r>
            <a:r>
              <a:rPr lang="en" sz="1200" b="1">
                <a:solidFill>
                  <a:schemeClr val="dk1"/>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endParaRPr sz="1200" b="1">
              <a:solidFill>
                <a:schemeClr val="dk1"/>
              </a:solidFill>
              <a:latin typeface="DM Sans"/>
              <a:ea typeface="DM Sans"/>
              <a:cs typeface="DM Sans"/>
              <a:sym typeface="DM San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8">
    <p:bg>
      <p:bgPr>
        <a:gradFill>
          <a:gsLst>
            <a:gs pos="0">
              <a:schemeClr val="lt1"/>
            </a:gs>
            <a:gs pos="100000">
              <a:schemeClr val="dk2"/>
            </a:gs>
          </a:gsLst>
          <a:lin ang="8099331" scaled="0"/>
        </a:gradFill>
        <a:effectLst/>
      </p:bgPr>
    </p:bg>
    <p:spTree>
      <p:nvGrpSpPr>
        <p:cNvPr id="1" name="Shape 353"/>
        <p:cNvGrpSpPr/>
        <p:nvPr/>
      </p:nvGrpSpPr>
      <p:grpSpPr>
        <a:xfrm>
          <a:off x="0" y="0"/>
          <a:ext cx="0" cy="0"/>
          <a:chOff x="0" y="0"/>
          <a:chExt cx="0" cy="0"/>
        </a:xfrm>
      </p:grpSpPr>
      <p:grpSp>
        <p:nvGrpSpPr>
          <p:cNvPr id="354" name="Google Shape;354;p33"/>
          <p:cNvGrpSpPr/>
          <p:nvPr/>
        </p:nvGrpSpPr>
        <p:grpSpPr>
          <a:xfrm>
            <a:off x="-232900" y="-58626"/>
            <a:ext cx="10141432" cy="5348633"/>
            <a:chOff x="-232900" y="-58626"/>
            <a:chExt cx="10141432" cy="5348633"/>
          </a:xfrm>
        </p:grpSpPr>
        <p:sp>
          <p:nvSpPr>
            <p:cNvPr id="355" name="Google Shape;355;p33"/>
            <p:cNvSpPr/>
            <p:nvPr/>
          </p:nvSpPr>
          <p:spPr>
            <a:xfrm flipH="1">
              <a:off x="-33789" y="-58626"/>
              <a:ext cx="9297685" cy="598895"/>
            </a:xfrm>
            <a:custGeom>
              <a:avLst/>
              <a:gdLst/>
              <a:ahLst/>
              <a:cxnLst/>
              <a:rect l="l" t="t" r="r" b="b"/>
              <a:pathLst>
                <a:path w="58499" h="3768" fill="none" extrusionOk="0">
                  <a:moveTo>
                    <a:pt x="58499" y="2472"/>
                  </a:moveTo>
                  <a:lnTo>
                    <a:pt x="44663" y="2472"/>
                  </a:lnTo>
                  <a:lnTo>
                    <a:pt x="42191" y="0"/>
                  </a:lnTo>
                  <a:lnTo>
                    <a:pt x="27753" y="0"/>
                  </a:lnTo>
                  <a:lnTo>
                    <a:pt x="23986" y="3768"/>
                  </a:lnTo>
                  <a:lnTo>
                    <a:pt x="0" y="376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3"/>
            <p:cNvSpPr/>
            <p:nvPr/>
          </p:nvSpPr>
          <p:spPr>
            <a:xfrm rot="10800000" flipH="1">
              <a:off x="-232900" y="4610587"/>
              <a:ext cx="9763125" cy="304800"/>
            </a:xfrm>
            <a:custGeom>
              <a:avLst/>
              <a:gdLst/>
              <a:ahLst/>
              <a:cxnLst/>
              <a:rect l="l" t="t" r="r" b="b"/>
              <a:pathLst>
                <a:path w="390525" h="12192" extrusionOk="0">
                  <a:moveTo>
                    <a:pt x="0" y="12192"/>
                  </a:moveTo>
                  <a:lnTo>
                    <a:pt x="164973" y="12192"/>
                  </a:lnTo>
                  <a:lnTo>
                    <a:pt x="176022" y="0"/>
                  </a:lnTo>
                  <a:lnTo>
                    <a:pt x="390525" y="0"/>
                  </a:lnTo>
                </a:path>
              </a:pathLst>
            </a:custGeom>
            <a:noFill/>
            <a:ln w="9525" cap="flat" cmpd="sng">
              <a:solidFill>
                <a:schemeClr val="lt2"/>
              </a:solidFill>
              <a:prstDash val="solid"/>
              <a:round/>
              <a:headEnd type="none" w="med" len="med"/>
              <a:tailEnd type="none" w="med" len="med"/>
            </a:ln>
          </p:spPr>
        </p:sp>
        <p:sp>
          <p:nvSpPr>
            <p:cNvPr id="357" name="Google Shape;357;p33"/>
            <p:cNvSpPr/>
            <p:nvPr/>
          </p:nvSpPr>
          <p:spPr>
            <a:xfrm>
              <a:off x="6558107" y="4613307"/>
              <a:ext cx="1130850" cy="676700"/>
            </a:xfrm>
            <a:custGeom>
              <a:avLst/>
              <a:gdLst/>
              <a:ahLst/>
              <a:cxnLst/>
              <a:rect l="l" t="t" r="r" b="b"/>
              <a:pathLst>
                <a:path w="45234" h="27068" extrusionOk="0">
                  <a:moveTo>
                    <a:pt x="6867" y="0"/>
                  </a:moveTo>
                  <a:lnTo>
                    <a:pt x="0" y="26756"/>
                  </a:lnTo>
                  <a:lnTo>
                    <a:pt x="38270" y="27068"/>
                  </a:lnTo>
                  <a:lnTo>
                    <a:pt x="45234" y="95"/>
                  </a:lnTo>
                  <a:close/>
                </a:path>
              </a:pathLst>
            </a:custGeom>
            <a:gradFill>
              <a:gsLst>
                <a:gs pos="0">
                  <a:schemeClr val="lt2"/>
                </a:gs>
                <a:gs pos="100000">
                  <a:schemeClr val="accent2"/>
                </a:gs>
              </a:gsLst>
              <a:lin ang="2700006" scaled="0"/>
            </a:gradFill>
            <a:ln>
              <a:noFill/>
            </a:ln>
          </p:spPr>
        </p:sp>
        <p:sp>
          <p:nvSpPr>
            <p:cNvPr id="358" name="Google Shape;358;p33"/>
            <p:cNvSpPr/>
            <p:nvPr/>
          </p:nvSpPr>
          <p:spPr>
            <a:xfrm>
              <a:off x="7886832" y="4613307"/>
              <a:ext cx="2021700" cy="668900"/>
            </a:xfrm>
            <a:custGeom>
              <a:avLst/>
              <a:gdLst/>
              <a:ahLst/>
              <a:cxnLst/>
              <a:rect l="l" t="t" r="r" b="b"/>
              <a:pathLst>
                <a:path w="80868" h="26756" extrusionOk="0">
                  <a:moveTo>
                    <a:pt x="6867" y="0"/>
                  </a:moveTo>
                  <a:lnTo>
                    <a:pt x="0" y="26756"/>
                  </a:lnTo>
                  <a:lnTo>
                    <a:pt x="80868" y="26602"/>
                  </a:lnTo>
                  <a:lnTo>
                    <a:pt x="80866" y="279"/>
                  </a:lnTo>
                  <a:close/>
                </a:path>
              </a:pathLst>
            </a:custGeom>
            <a:gradFill>
              <a:gsLst>
                <a:gs pos="0">
                  <a:schemeClr val="lt2"/>
                </a:gs>
                <a:gs pos="100000">
                  <a:schemeClr val="accent2"/>
                </a:gs>
              </a:gsLst>
              <a:lin ang="2700006" scaled="0"/>
            </a:gradFill>
            <a:ln>
              <a:noFill/>
            </a:ln>
          </p:spPr>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8_1">
    <p:bg>
      <p:bgPr>
        <a:gradFill>
          <a:gsLst>
            <a:gs pos="0">
              <a:schemeClr val="lt1"/>
            </a:gs>
            <a:gs pos="100000">
              <a:schemeClr val="dk2"/>
            </a:gs>
          </a:gsLst>
          <a:lin ang="18900732" scaled="0"/>
        </a:gradFill>
        <a:effectLst/>
      </p:bgPr>
    </p:bg>
    <p:spTree>
      <p:nvGrpSpPr>
        <p:cNvPr id="1" name="Shape 359"/>
        <p:cNvGrpSpPr/>
        <p:nvPr/>
      </p:nvGrpSpPr>
      <p:grpSpPr>
        <a:xfrm>
          <a:off x="0" y="0"/>
          <a:ext cx="0" cy="0"/>
          <a:chOff x="0" y="0"/>
          <a:chExt cx="0" cy="0"/>
        </a:xfrm>
      </p:grpSpPr>
      <p:grpSp>
        <p:nvGrpSpPr>
          <p:cNvPr id="360" name="Google Shape;360;p34"/>
          <p:cNvGrpSpPr/>
          <p:nvPr/>
        </p:nvGrpSpPr>
        <p:grpSpPr>
          <a:xfrm>
            <a:off x="-594014" y="-19776"/>
            <a:ext cx="9738014" cy="5342996"/>
            <a:chOff x="-594014" y="-19776"/>
            <a:chExt cx="9738014" cy="5342996"/>
          </a:xfrm>
        </p:grpSpPr>
        <p:sp>
          <p:nvSpPr>
            <p:cNvPr id="361" name="Google Shape;361;p34"/>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4"/>
            <p:cNvSpPr/>
            <p:nvPr/>
          </p:nvSpPr>
          <p:spPr>
            <a:xfrm rot="10800000" flipH="1">
              <a:off x="-26301" y="-19776"/>
              <a:ext cx="8450292" cy="384601"/>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4"/>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sp>
        <p:sp>
          <p:nvSpPr>
            <p:cNvPr id="364" name="Google Shape;364;p34"/>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sp>
        <p:sp>
          <p:nvSpPr>
            <p:cNvPr id="365" name="Google Shape;365;p34"/>
            <p:cNvSpPr/>
            <p:nvPr/>
          </p:nvSpPr>
          <p:spPr>
            <a:xfrm>
              <a:off x="6318950" y="4609250"/>
              <a:ext cx="2111125"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sp>
        <p:sp>
          <p:nvSpPr>
            <p:cNvPr id="366" name="Google Shape;366;p34"/>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lt1"/>
            </a:gs>
            <a:gs pos="100000">
              <a:schemeClr val="dk2"/>
            </a:gs>
          </a:gsLst>
          <a:lin ang="2700006" scaled="0"/>
        </a:gradFill>
        <a:effectLst/>
      </p:bgPr>
    </p:bg>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1019475" y="2016363"/>
            <a:ext cx="3405000" cy="1405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solidFill>
                  <a:schemeClr val="l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1019475" y="819600"/>
            <a:ext cx="1560600" cy="11931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8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3" name="Google Shape;23;p3"/>
          <p:cNvSpPr txBox="1">
            <a:spLocks noGrp="1"/>
          </p:cNvSpPr>
          <p:nvPr>
            <p:ph type="subTitle" idx="1"/>
          </p:nvPr>
        </p:nvSpPr>
        <p:spPr>
          <a:xfrm>
            <a:off x="1019475" y="3466050"/>
            <a:ext cx="2701200" cy="599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 name="Google Shape;24;p3"/>
          <p:cNvSpPr>
            <a:spLocks noGrp="1"/>
          </p:cNvSpPr>
          <p:nvPr>
            <p:ph type="pic" idx="3"/>
          </p:nvPr>
        </p:nvSpPr>
        <p:spPr>
          <a:xfrm>
            <a:off x="4019625" y="572825"/>
            <a:ext cx="6443400" cy="4674900"/>
          </a:xfrm>
          <a:prstGeom prst="parallelogram">
            <a:avLst>
              <a:gd name="adj" fmla="val 25000"/>
            </a:avLst>
          </a:prstGeom>
          <a:noFill/>
          <a:ln>
            <a:noFill/>
          </a:ln>
        </p:spPr>
      </p:sp>
      <p:sp>
        <p:nvSpPr>
          <p:cNvPr id="25" name="Google Shape;25;p3"/>
          <p:cNvSpPr/>
          <p:nvPr/>
        </p:nvSpPr>
        <p:spPr>
          <a:xfrm rot="10800000" flipH="1">
            <a:off x="-26301" y="208824"/>
            <a:ext cx="8450292" cy="384601"/>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5180725" y="-64175"/>
            <a:ext cx="3967175" cy="673025"/>
          </a:xfrm>
          <a:custGeom>
            <a:avLst/>
            <a:gdLst/>
            <a:ahLst/>
            <a:cxnLst/>
            <a:rect l="l" t="t" r="r" b="b"/>
            <a:pathLst>
              <a:path w="158687" h="26921" extrusionOk="0">
                <a:moveTo>
                  <a:pt x="6929" y="0"/>
                </a:moveTo>
                <a:lnTo>
                  <a:pt x="0" y="26921"/>
                </a:lnTo>
                <a:lnTo>
                  <a:pt x="157886" y="26472"/>
                </a:lnTo>
                <a:lnTo>
                  <a:pt x="158687" y="190"/>
                </a:lnTo>
                <a:close/>
              </a:path>
            </a:pathLst>
          </a:custGeom>
          <a:solidFill>
            <a:schemeClr val="lt2"/>
          </a:solidFill>
          <a:ln>
            <a:noFill/>
          </a:ln>
        </p:spPr>
      </p:sp>
      <p:sp>
        <p:nvSpPr>
          <p:cNvPr id="27" name="Google Shape;27;p3"/>
          <p:cNvSpPr/>
          <p:nvPr/>
        </p:nvSpPr>
        <p:spPr>
          <a:xfrm>
            <a:off x="5793575" y="-64175"/>
            <a:ext cx="1131850" cy="667425"/>
          </a:xfrm>
          <a:custGeom>
            <a:avLst/>
            <a:gdLst/>
            <a:ahLst/>
            <a:cxnLst/>
            <a:rect l="l" t="t" r="r" b="b"/>
            <a:pathLst>
              <a:path w="45274" h="26697" extrusionOk="0">
                <a:moveTo>
                  <a:pt x="6895" y="0"/>
                </a:moveTo>
                <a:lnTo>
                  <a:pt x="0" y="26643"/>
                </a:lnTo>
                <a:lnTo>
                  <a:pt x="38345" y="26697"/>
                </a:lnTo>
                <a:lnTo>
                  <a:pt x="45274" y="188"/>
                </a:lnTo>
                <a:close/>
              </a:path>
            </a:pathLst>
          </a:custGeom>
          <a:gradFill>
            <a:gsLst>
              <a:gs pos="0">
                <a:schemeClr val="lt2"/>
              </a:gs>
              <a:gs pos="100000">
                <a:schemeClr val="accent2"/>
              </a:gs>
            </a:gsLst>
            <a:lin ang="2700006" scaled="0"/>
          </a:gradFill>
          <a:ln>
            <a:noFill/>
          </a:ln>
        </p:spPr>
      </p:sp>
      <p:sp>
        <p:nvSpPr>
          <p:cNvPr id="28" name="Google Shape;28;p3"/>
          <p:cNvSpPr/>
          <p:nvPr/>
        </p:nvSpPr>
        <p:spPr>
          <a:xfrm>
            <a:off x="7122300" y="-61800"/>
            <a:ext cx="2030350" cy="666075"/>
          </a:xfrm>
          <a:custGeom>
            <a:avLst/>
            <a:gdLst/>
            <a:ahLst/>
            <a:cxnLst/>
            <a:rect l="l" t="t" r="r" b="b"/>
            <a:pathLst>
              <a:path w="81214" h="26643" extrusionOk="0">
                <a:moveTo>
                  <a:pt x="7032" y="93"/>
                </a:moveTo>
                <a:lnTo>
                  <a:pt x="0" y="26643"/>
                </a:lnTo>
                <a:lnTo>
                  <a:pt x="80868" y="26489"/>
                </a:lnTo>
                <a:lnTo>
                  <a:pt x="81214" y="0"/>
                </a:lnTo>
                <a:close/>
              </a:path>
            </a:pathLst>
          </a:custGeom>
          <a:gradFill>
            <a:gsLst>
              <a:gs pos="0">
                <a:schemeClr val="lt2"/>
              </a:gs>
              <a:gs pos="100000">
                <a:schemeClr val="accent2"/>
              </a:gs>
            </a:gsLst>
            <a:lin ang="2700006" scaled="0"/>
          </a:grad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lt1"/>
            </a:gs>
            <a:gs pos="100000">
              <a:schemeClr val="dk2"/>
            </a:gs>
          </a:gsLst>
          <a:lin ang="8100019" scaled="0"/>
        </a:gradFill>
        <a:effectLst/>
      </p:bgPr>
    </p:bg>
    <p:spTree>
      <p:nvGrpSpPr>
        <p:cNvPr id="1" name="Shape 50"/>
        <p:cNvGrpSpPr/>
        <p:nvPr/>
      </p:nvGrpSpPr>
      <p:grpSpPr>
        <a:xfrm>
          <a:off x="0" y="0"/>
          <a:ext cx="0" cy="0"/>
          <a:chOff x="0" y="0"/>
          <a:chExt cx="0" cy="0"/>
        </a:xfrm>
      </p:grpSpPr>
      <p:grpSp>
        <p:nvGrpSpPr>
          <p:cNvPr id="51" name="Google Shape;51;p6"/>
          <p:cNvGrpSpPr/>
          <p:nvPr/>
        </p:nvGrpSpPr>
        <p:grpSpPr>
          <a:xfrm>
            <a:off x="-594014" y="-19776"/>
            <a:ext cx="9738014" cy="5342996"/>
            <a:chOff x="-594014" y="-19776"/>
            <a:chExt cx="9738014" cy="5342996"/>
          </a:xfrm>
        </p:grpSpPr>
        <p:sp>
          <p:nvSpPr>
            <p:cNvPr id="52" name="Google Shape;52;p6"/>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rot="10800000" flipH="1">
              <a:off x="-26301" y="-19776"/>
              <a:ext cx="8450292" cy="384601"/>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sp>
        <p:sp>
          <p:nvSpPr>
            <p:cNvPr id="55" name="Google Shape;55;p6"/>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sp>
        <p:sp>
          <p:nvSpPr>
            <p:cNvPr id="56" name="Google Shape;56;p6"/>
            <p:cNvSpPr/>
            <p:nvPr/>
          </p:nvSpPr>
          <p:spPr>
            <a:xfrm>
              <a:off x="6318950" y="4609250"/>
              <a:ext cx="2111125"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sp>
        <p:sp>
          <p:nvSpPr>
            <p:cNvPr id="57" name="Google Shape;57;p6"/>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58;p6"/>
          <p:cNvSpPr txBox="1">
            <a:spLocks noGrp="1"/>
          </p:cNvSpPr>
          <p:nvPr>
            <p:ph type="title"/>
          </p:nvPr>
        </p:nvSpPr>
        <p:spPr>
          <a:xfrm>
            <a:off x="714675" y="521225"/>
            <a:ext cx="7714800" cy="5781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lt1"/>
            </a:gs>
            <a:gs pos="100000">
              <a:schemeClr val="dk2"/>
            </a:gs>
          </a:gsLst>
          <a:lin ang="8100019" scaled="0"/>
        </a:gradFill>
        <a:effectLst/>
      </p:bgPr>
    </p:bg>
    <p:spTree>
      <p:nvGrpSpPr>
        <p:cNvPr id="1" name="Shape 74"/>
        <p:cNvGrpSpPr/>
        <p:nvPr/>
      </p:nvGrpSpPr>
      <p:grpSpPr>
        <a:xfrm>
          <a:off x="0" y="0"/>
          <a:ext cx="0" cy="0"/>
          <a:chOff x="0" y="0"/>
          <a:chExt cx="0" cy="0"/>
        </a:xfrm>
      </p:grpSpPr>
      <p:sp>
        <p:nvSpPr>
          <p:cNvPr id="75" name="Google Shape;75;p9"/>
          <p:cNvSpPr txBox="1">
            <a:spLocks noGrp="1"/>
          </p:cNvSpPr>
          <p:nvPr>
            <p:ph type="title"/>
          </p:nvPr>
        </p:nvSpPr>
        <p:spPr>
          <a:xfrm>
            <a:off x="4986075" y="848449"/>
            <a:ext cx="3328800" cy="19275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7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6" name="Google Shape;76;p9"/>
          <p:cNvSpPr txBox="1">
            <a:spLocks noGrp="1"/>
          </p:cNvSpPr>
          <p:nvPr>
            <p:ph type="subTitle" idx="1"/>
          </p:nvPr>
        </p:nvSpPr>
        <p:spPr>
          <a:xfrm>
            <a:off x="4986225" y="2727738"/>
            <a:ext cx="3328800" cy="1658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7" name="Google Shape;77;p9"/>
          <p:cNvSpPr>
            <a:spLocks noGrp="1"/>
          </p:cNvSpPr>
          <p:nvPr>
            <p:ph type="pic" idx="2"/>
          </p:nvPr>
        </p:nvSpPr>
        <p:spPr>
          <a:xfrm>
            <a:off x="-1342950" y="536275"/>
            <a:ext cx="6443400" cy="5348700"/>
          </a:xfrm>
          <a:prstGeom prst="parallelogram">
            <a:avLst>
              <a:gd name="adj" fmla="val 25000"/>
            </a:avLst>
          </a:prstGeom>
          <a:noFill/>
          <a:ln>
            <a:noFill/>
          </a:ln>
        </p:spPr>
      </p:sp>
      <p:grpSp>
        <p:nvGrpSpPr>
          <p:cNvPr id="78" name="Google Shape;78;p9"/>
          <p:cNvGrpSpPr/>
          <p:nvPr/>
        </p:nvGrpSpPr>
        <p:grpSpPr>
          <a:xfrm>
            <a:off x="-13100" y="-21919"/>
            <a:ext cx="10997593" cy="5345797"/>
            <a:chOff x="-11925" y="-15975"/>
            <a:chExt cx="10997593" cy="5345797"/>
          </a:xfrm>
        </p:grpSpPr>
        <p:sp>
          <p:nvSpPr>
            <p:cNvPr id="79" name="Google Shape;79;p9"/>
            <p:cNvSpPr/>
            <p:nvPr/>
          </p:nvSpPr>
          <p:spPr>
            <a:xfrm>
              <a:off x="-11925" y="4608134"/>
              <a:ext cx="9144300" cy="673900"/>
            </a:xfrm>
            <a:custGeom>
              <a:avLst/>
              <a:gdLst/>
              <a:ahLst/>
              <a:cxnLst/>
              <a:rect l="l" t="t" r="r" b="b"/>
              <a:pathLst>
                <a:path w="303369" h="26956" extrusionOk="0">
                  <a:moveTo>
                    <a:pt x="190" y="0"/>
                  </a:moveTo>
                  <a:lnTo>
                    <a:pt x="0" y="26956"/>
                  </a:lnTo>
                  <a:lnTo>
                    <a:pt x="303369" y="26210"/>
                  </a:lnTo>
                  <a:lnTo>
                    <a:pt x="303369" y="430"/>
                  </a:lnTo>
                  <a:close/>
                </a:path>
              </a:pathLst>
            </a:custGeom>
            <a:solidFill>
              <a:schemeClr val="lt2"/>
            </a:solidFill>
            <a:ln>
              <a:noFill/>
            </a:ln>
          </p:spPr>
        </p:sp>
        <p:sp>
          <p:nvSpPr>
            <p:cNvPr id="80" name="Google Shape;80;p9"/>
            <p:cNvSpPr/>
            <p:nvPr/>
          </p:nvSpPr>
          <p:spPr>
            <a:xfrm>
              <a:off x="5800000" y="4616844"/>
              <a:ext cx="1133000" cy="677050"/>
            </a:xfrm>
            <a:custGeom>
              <a:avLst/>
              <a:gdLst/>
              <a:ahLst/>
              <a:cxnLst/>
              <a:rect l="l" t="t" r="r" b="b"/>
              <a:pathLst>
                <a:path w="45320" h="27082" extrusionOk="0">
                  <a:moveTo>
                    <a:pt x="6867" y="14"/>
                  </a:moveTo>
                  <a:lnTo>
                    <a:pt x="0" y="26770"/>
                  </a:lnTo>
                  <a:lnTo>
                    <a:pt x="38270" y="27082"/>
                  </a:lnTo>
                  <a:lnTo>
                    <a:pt x="45320" y="0"/>
                  </a:lnTo>
                  <a:close/>
                </a:path>
              </a:pathLst>
            </a:custGeom>
            <a:gradFill>
              <a:gsLst>
                <a:gs pos="0">
                  <a:schemeClr val="lt2"/>
                </a:gs>
                <a:gs pos="100000">
                  <a:schemeClr val="accent2"/>
                </a:gs>
              </a:gsLst>
              <a:lin ang="2700006" scaled="0"/>
            </a:gradFill>
            <a:ln>
              <a:noFill/>
            </a:ln>
          </p:spPr>
        </p:sp>
        <p:sp>
          <p:nvSpPr>
            <p:cNvPr id="81" name="Google Shape;81;p9"/>
            <p:cNvSpPr/>
            <p:nvPr/>
          </p:nvSpPr>
          <p:spPr>
            <a:xfrm>
              <a:off x="7128725" y="4617050"/>
              <a:ext cx="2021700" cy="669050"/>
            </a:xfrm>
            <a:custGeom>
              <a:avLst/>
              <a:gdLst/>
              <a:ahLst/>
              <a:cxnLst/>
              <a:rect l="l" t="t" r="r" b="b"/>
              <a:pathLst>
                <a:path w="80868" h="26762" extrusionOk="0">
                  <a:moveTo>
                    <a:pt x="6867" y="6"/>
                  </a:moveTo>
                  <a:lnTo>
                    <a:pt x="0" y="26762"/>
                  </a:lnTo>
                  <a:lnTo>
                    <a:pt x="80868" y="26608"/>
                  </a:lnTo>
                  <a:lnTo>
                    <a:pt x="80850" y="0"/>
                  </a:lnTo>
                  <a:close/>
                </a:path>
              </a:pathLst>
            </a:custGeom>
            <a:gradFill>
              <a:gsLst>
                <a:gs pos="0">
                  <a:schemeClr val="lt2"/>
                </a:gs>
                <a:gs pos="100000">
                  <a:schemeClr val="accent2"/>
                </a:gs>
              </a:gsLst>
              <a:lin ang="2700006" scaled="0"/>
            </a:gradFill>
            <a:ln>
              <a:noFill/>
            </a:ln>
          </p:spPr>
        </p:sp>
        <p:sp>
          <p:nvSpPr>
            <p:cNvPr id="82" name="Google Shape;82;p9"/>
            <p:cNvSpPr/>
            <p:nvPr/>
          </p:nvSpPr>
          <p:spPr>
            <a:xfrm>
              <a:off x="100" y="-15975"/>
              <a:ext cx="9144000" cy="55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p:nvPr/>
          </p:nvSpPr>
          <p:spPr>
            <a:xfrm>
              <a:off x="5056941" y="345326"/>
              <a:ext cx="5928727" cy="381896"/>
            </a:xfrm>
            <a:custGeom>
              <a:avLst/>
              <a:gdLst/>
              <a:ahLst/>
              <a:cxnLst/>
              <a:rect l="l" t="t" r="r" b="b"/>
              <a:pathLst>
                <a:path w="58499" h="3768" fill="none" extrusionOk="0">
                  <a:moveTo>
                    <a:pt x="58499" y="2472"/>
                  </a:moveTo>
                  <a:lnTo>
                    <a:pt x="44663" y="2472"/>
                  </a:lnTo>
                  <a:lnTo>
                    <a:pt x="42191" y="0"/>
                  </a:lnTo>
                  <a:lnTo>
                    <a:pt x="27753" y="0"/>
                  </a:lnTo>
                  <a:lnTo>
                    <a:pt x="23986" y="3768"/>
                  </a:lnTo>
                  <a:lnTo>
                    <a:pt x="0" y="376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p:nvPr/>
          </p:nvSpPr>
          <p:spPr>
            <a:xfrm>
              <a:off x="3947938" y="4777525"/>
              <a:ext cx="5659876" cy="552297"/>
            </a:xfrm>
            <a:custGeom>
              <a:avLst/>
              <a:gdLst/>
              <a:ahLst/>
              <a:cxnLst/>
              <a:rect l="l" t="t" r="r" b="b"/>
              <a:pathLst>
                <a:path w="51014" h="4978" fill="none" extrusionOk="0">
                  <a:moveTo>
                    <a:pt x="1" y="3301"/>
                  </a:moveTo>
                  <a:lnTo>
                    <a:pt x="7560" y="3301"/>
                  </a:lnTo>
                  <a:lnTo>
                    <a:pt x="10860" y="1"/>
                  </a:lnTo>
                  <a:lnTo>
                    <a:pt x="29697" y="1"/>
                  </a:lnTo>
                  <a:lnTo>
                    <a:pt x="34677" y="4978"/>
                  </a:lnTo>
                  <a:lnTo>
                    <a:pt x="51014" y="4978"/>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bg>
      <p:bgPr>
        <a:gradFill>
          <a:gsLst>
            <a:gs pos="0">
              <a:schemeClr val="lt1"/>
            </a:gs>
            <a:gs pos="100000">
              <a:schemeClr val="dk2"/>
            </a:gs>
          </a:gsLst>
          <a:lin ang="13500032" scaled="0"/>
        </a:gradFill>
        <a:effectLst/>
      </p:bgPr>
    </p:bg>
    <p:spTree>
      <p:nvGrpSpPr>
        <p:cNvPr id="1" name="Shape 99"/>
        <p:cNvGrpSpPr/>
        <p:nvPr/>
      </p:nvGrpSpPr>
      <p:grpSpPr>
        <a:xfrm>
          <a:off x="0" y="0"/>
          <a:ext cx="0" cy="0"/>
          <a:chOff x="0" y="0"/>
          <a:chExt cx="0" cy="0"/>
        </a:xfrm>
      </p:grpSpPr>
      <p:grpSp>
        <p:nvGrpSpPr>
          <p:cNvPr id="100" name="Google Shape;100;p13"/>
          <p:cNvGrpSpPr/>
          <p:nvPr/>
        </p:nvGrpSpPr>
        <p:grpSpPr>
          <a:xfrm>
            <a:off x="-232900" y="-58626"/>
            <a:ext cx="10141432" cy="5348633"/>
            <a:chOff x="-232900" y="-58626"/>
            <a:chExt cx="10141432" cy="5348633"/>
          </a:xfrm>
        </p:grpSpPr>
        <p:sp>
          <p:nvSpPr>
            <p:cNvPr id="101" name="Google Shape;101;p13"/>
            <p:cNvSpPr/>
            <p:nvPr/>
          </p:nvSpPr>
          <p:spPr>
            <a:xfrm rot="-5400000">
              <a:off x="-2216100" y="2214600"/>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flipH="1">
              <a:off x="-33789" y="-58626"/>
              <a:ext cx="9297685" cy="598895"/>
            </a:xfrm>
            <a:custGeom>
              <a:avLst/>
              <a:gdLst/>
              <a:ahLst/>
              <a:cxnLst/>
              <a:rect l="l" t="t" r="r" b="b"/>
              <a:pathLst>
                <a:path w="58499" h="3768" fill="none" extrusionOk="0">
                  <a:moveTo>
                    <a:pt x="58499" y="2472"/>
                  </a:moveTo>
                  <a:lnTo>
                    <a:pt x="44663" y="2472"/>
                  </a:lnTo>
                  <a:lnTo>
                    <a:pt x="42191" y="0"/>
                  </a:lnTo>
                  <a:lnTo>
                    <a:pt x="27753" y="0"/>
                  </a:lnTo>
                  <a:lnTo>
                    <a:pt x="23986" y="3768"/>
                  </a:lnTo>
                  <a:lnTo>
                    <a:pt x="0" y="376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rot="10800000" flipH="1">
              <a:off x="-232900" y="4610587"/>
              <a:ext cx="9763125" cy="304800"/>
            </a:xfrm>
            <a:custGeom>
              <a:avLst/>
              <a:gdLst/>
              <a:ahLst/>
              <a:cxnLst/>
              <a:rect l="l" t="t" r="r" b="b"/>
              <a:pathLst>
                <a:path w="390525" h="12192" extrusionOk="0">
                  <a:moveTo>
                    <a:pt x="0" y="12192"/>
                  </a:moveTo>
                  <a:lnTo>
                    <a:pt x="164973" y="12192"/>
                  </a:lnTo>
                  <a:lnTo>
                    <a:pt x="176022" y="0"/>
                  </a:lnTo>
                  <a:lnTo>
                    <a:pt x="390525" y="0"/>
                  </a:lnTo>
                </a:path>
              </a:pathLst>
            </a:custGeom>
            <a:noFill/>
            <a:ln w="9525" cap="flat" cmpd="sng">
              <a:solidFill>
                <a:schemeClr val="lt2"/>
              </a:solidFill>
              <a:prstDash val="solid"/>
              <a:round/>
              <a:headEnd type="none" w="med" len="med"/>
              <a:tailEnd type="none" w="med" len="med"/>
            </a:ln>
          </p:spPr>
        </p:sp>
        <p:sp>
          <p:nvSpPr>
            <p:cNvPr id="104" name="Google Shape;104;p13"/>
            <p:cNvSpPr/>
            <p:nvPr/>
          </p:nvSpPr>
          <p:spPr>
            <a:xfrm>
              <a:off x="6558107" y="4613307"/>
              <a:ext cx="1130850" cy="676700"/>
            </a:xfrm>
            <a:custGeom>
              <a:avLst/>
              <a:gdLst/>
              <a:ahLst/>
              <a:cxnLst/>
              <a:rect l="l" t="t" r="r" b="b"/>
              <a:pathLst>
                <a:path w="45234" h="27068" extrusionOk="0">
                  <a:moveTo>
                    <a:pt x="6867" y="0"/>
                  </a:moveTo>
                  <a:lnTo>
                    <a:pt x="0" y="26756"/>
                  </a:lnTo>
                  <a:lnTo>
                    <a:pt x="38270" y="27068"/>
                  </a:lnTo>
                  <a:lnTo>
                    <a:pt x="45234" y="95"/>
                  </a:lnTo>
                  <a:close/>
                </a:path>
              </a:pathLst>
            </a:custGeom>
            <a:gradFill>
              <a:gsLst>
                <a:gs pos="0">
                  <a:schemeClr val="lt2"/>
                </a:gs>
                <a:gs pos="100000">
                  <a:schemeClr val="accent2"/>
                </a:gs>
              </a:gsLst>
              <a:lin ang="2700006" scaled="0"/>
            </a:gradFill>
            <a:ln>
              <a:noFill/>
            </a:ln>
          </p:spPr>
        </p:sp>
        <p:sp>
          <p:nvSpPr>
            <p:cNvPr id="105" name="Google Shape;105;p13"/>
            <p:cNvSpPr/>
            <p:nvPr/>
          </p:nvSpPr>
          <p:spPr>
            <a:xfrm>
              <a:off x="7886832" y="4613307"/>
              <a:ext cx="2021700" cy="668900"/>
            </a:xfrm>
            <a:custGeom>
              <a:avLst/>
              <a:gdLst/>
              <a:ahLst/>
              <a:cxnLst/>
              <a:rect l="l" t="t" r="r" b="b"/>
              <a:pathLst>
                <a:path w="80868" h="26756" extrusionOk="0">
                  <a:moveTo>
                    <a:pt x="6867" y="0"/>
                  </a:moveTo>
                  <a:lnTo>
                    <a:pt x="0" y="26756"/>
                  </a:lnTo>
                  <a:lnTo>
                    <a:pt x="80868" y="26602"/>
                  </a:lnTo>
                  <a:lnTo>
                    <a:pt x="80866" y="279"/>
                  </a:lnTo>
                  <a:close/>
                </a:path>
              </a:pathLst>
            </a:custGeom>
            <a:gradFill>
              <a:gsLst>
                <a:gs pos="0">
                  <a:schemeClr val="lt2"/>
                </a:gs>
                <a:gs pos="100000">
                  <a:schemeClr val="accent2"/>
                </a:gs>
              </a:gsLst>
              <a:lin ang="2700006" scaled="0"/>
            </a:gradFill>
            <a:ln>
              <a:noFill/>
            </a:ln>
          </p:spPr>
        </p:sp>
      </p:grpSp>
      <p:sp>
        <p:nvSpPr>
          <p:cNvPr id="106" name="Google Shape;106;p13"/>
          <p:cNvSpPr txBox="1">
            <a:spLocks noGrp="1"/>
          </p:cNvSpPr>
          <p:nvPr>
            <p:ph type="title"/>
          </p:nvPr>
        </p:nvSpPr>
        <p:spPr>
          <a:xfrm>
            <a:off x="714675" y="521225"/>
            <a:ext cx="7714800" cy="5781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107" name="Google Shape;107;p13"/>
          <p:cNvSpPr txBox="1">
            <a:spLocks noGrp="1"/>
          </p:cNvSpPr>
          <p:nvPr>
            <p:ph type="title" idx="2" hasCustomPrompt="1"/>
          </p:nvPr>
        </p:nvSpPr>
        <p:spPr>
          <a:xfrm>
            <a:off x="1327836" y="1086551"/>
            <a:ext cx="911100" cy="7152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1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08" name="Google Shape;108;p13"/>
          <p:cNvSpPr txBox="1">
            <a:spLocks noGrp="1"/>
          </p:cNvSpPr>
          <p:nvPr>
            <p:ph type="subTitle" idx="1"/>
          </p:nvPr>
        </p:nvSpPr>
        <p:spPr>
          <a:xfrm>
            <a:off x="1327826" y="1779237"/>
            <a:ext cx="31407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200" b="1">
                <a:solidFill>
                  <a:schemeClr val="lt2"/>
                </a:solidFill>
                <a:latin typeface="Cambay"/>
                <a:ea typeface="Cambay"/>
                <a:cs typeface="Cambay"/>
                <a:sym typeface="Camb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9" name="Google Shape;109;p13"/>
          <p:cNvSpPr txBox="1">
            <a:spLocks noGrp="1"/>
          </p:cNvSpPr>
          <p:nvPr>
            <p:ph type="subTitle" idx="3"/>
          </p:nvPr>
        </p:nvSpPr>
        <p:spPr>
          <a:xfrm>
            <a:off x="1327836" y="2157960"/>
            <a:ext cx="2499000" cy="5436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0" name="Google Shape;110;p13"/>
          <p:cNvSpPr txBox="1">
            <a:spLocks noGrp="1"/>
          </p:cNvSpPr>
          <p:nvPr>
            <p:ph type="title" idx="4" hasCustomPrompt="1"/>
          </p:nvPr>
        </p:nvSpPr>
        <p:spPr>
          <a:xfrm>
            <a:off x="4955136" y="1086551"/>
            <a:ext cx="911100" cy="7152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1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11" name="Google Shape;111;p13"/>
          <p:cNvSpPr txBox="1">
            <a:spLocks noGrp="1"/>
          </p:cNvSpPr>
          <p:nvPr>
            <p:ph type="subTitle" idx="5"/>
          </p:nvPr>
        </p:nvSpPr>
        <p:spPr>
          <a:xfrm>
            <a:off x="4955125" y="1779237"/>
            <a:ext cx="31407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200" b="1">
                <a:solidFill>
                  <a:schemeClr val="lt2"/>
                </a:solidFill>
                <a:latin typeface="Cambay"/>
                <a:ea typeface="Cambay"/>
                <a:cs typeface="Cambay"/>
                <a:sym typeface="Camb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2" name="Google Shape;112;p13"/>
          <p:cNvSpPr txBox="1">
            <a:spLocks noGrp="1"/>
          </p:cNvSpPr>
          <p:nvPr>
            <p:ph type="subTitle" idx="6"/>
          </p:nvPr>
        </p:nvSpPr>
        <p:spPr>
          <a:xfrm>
            <a:off x="4955136" y="2157960"/>
            <a:ext cx="2499000" cy="5436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3" name="Google Shape;113;p13"/>
          <p:cNvSpPr txBox="1">
            <a:spLocks noGrp="1"/>
          </p:cNvSpPr>
          <p:nvPr>
            <p:ph type="title" idx="7" hasCustomPrompt="1"/>
          </p:nvPr>
        </p:nvSpPr>
        <p:spPr>
          <a:xfrm>
            <a:off x="1327836" y="2724162"/>
            <a:ext cx="911100" cy="7152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1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14" name="Google Shape;114;p13"/>
          <p:cNvSpPr txBox="1">
            <a:spLocks noGrp="1"/>
          </p:cNvSpPr>
          <p:nvPr>
            <p:ph type="subTitle" idx="8"/>
          </p:nvPr>
        </p:nvSpPr>
        <p:spPr>
          <a:xfrm>
            <a:off x="1327826" y="3416954"/>
            <a:ext cx="31407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200" b="1">
                <a:solidFill>
                  <a:schemeClr val="lt2"/>
                </a:solidFill>
                <a:latin typeface="Cambay"/>
                <a:ea typeface="Cambay"/>
                <a:cs typeface="Cambay"/>
                <a:sym typeface="Camb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5" name="Google Shape;115;p13"/>
          <p:cNvSpPr txBox="1">
            <a:spLocks noGrp="1"/>
          </p:cNvSpPr>
          <p:nvPr>
            <p:ph type="subTitle" idx="9"/>
          </p:nvPr>
        </p:nvSpPr>
        <p:spPr>
          <a:xfrm>
            <a:off x="1327836" y="3795822"/>
            <a:ext cx="2499000" cy="5436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13"/>
          <p:cNvSpPr txBox="1">
            <a:spLocks noGrp="1"/>
          </p:cNvSpPr>
          <p:nvPr>
            <p:ph type="title" idx="13" hasCustomPrompt="1"/>
          </p:nvPr>
        </p:nvSpPr>
        <p:spPr>
          <a:xfrm>
            <a:off x="4955136" y="2724162"/>
            <a:ext cx="911100" cy="7152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1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17" name="Google Shape;117;p13"/>
          <p:cNvSpPr txBox="1">
            <a:spLocks noGrp="1"/>
          </p:cNvSpPr>
          <p:nvPr>
            <p:ph type="subTitle" idx="14"/>
          </p:nvPr>
        </p:nvSpPr>
        <p:spPr>
          <a:xfrm>
            <a:off x="4955125" y="3416955"/>
            <a:ext cx="31407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200" b="1">
                <a:solidFill>
                  <a:schemeClr val="lt2"/>
                </a:solidFill>
                <a:latin typeface="Cambay"/>
                <a:ea typeface="Cambay"/>
                <a:cs typeface="Cambay"/>
                <a:sym typeface="Camb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8" name="Google Shape;118;p13"/>
          <p:cNvSpPr txBox="1">
            <a:spLocks noGrp="1"/>
          </p:cNvSpPr>
          <p:nvPr>
            <p:ph type="subTitle" idx="15"/>
          </p:nvPr>
        </p:nvSpPr>
        <p:spPr>
          <a:xfrm>
            <a:off x="4955136" y="3795822"/>
            <a:ext cx="2499000" cy="5436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3_1">
    <p:bg>
      <p:bgPr>
        <a:gradFill>
          <a:gsLst>
            <a:gs pos="0">
              <a:schemeClr val="lt1"/>
            </a:gs>
            <a:gs pos="100000">
              <a:schemeClr val="dk2"/>
            </a:gs>
          </a:gsLst>
          <a:lin ang="18900044" scaled="0"/>
        </a:gradFill>
        <a:effectLst/>
      </p:bgPr>
    </p:bg>
    <p:spTree>
      <p:nvGrpSpPr>
        <p:cNvPr id="1" name="Shape 152"/>
        <p:cNvGrpSpPr/>
        <p:nvPr/>
      </p:nvGrpSpPr>
      <p:grpSpPr>
        <a:xfrm>
          <a:off x="0" y="0"/>
          <a:ext cx="0" cy="0"/>
          <a:chOff x="0" y="0"/>
          <a:chExt cx="0" cy="0"/>
        </a:xfrm>
      </p:grpSpPr>
      <p:grpSp>
        <p:nvGrpSpPr>
          <p:cNvPr id="153" name="Google Shape;153;p17"/>
          <p:cNvGrpSpPr/>
          <p:nvPr/>
        </p:nvGrpSpPr>
        <p:grpSpPr>
          <a:xfrm>
            <a:off x="-62576" y="-60793"/>
            <a:ext cx="10084525" cy="5354693"/>
            <a:chOff x="-62576" y="-60793"/>
            <a:chExt cx="10084525" cy="5354693"/>
          </a:xfrm>
        </p:grpSpPr>
        <p:sp>
          <p:nvSpPr>
            <p:cNvPr id="154" name="Google Shape;154;p17"/>
            <p:cNvSpPr/>
            <p:nvPr/>
          </p:nvSpPr>
          <p:spPr>
            <a:xfrm rot="5400000">
              <a:off x="6210407" y="2210400"/>
              <a:ext cx="5146500" cy="722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a:off x="-62576" y="4609325"/>
              <a:ext cx="8467029" cy="673900"/>
            </a:xfrm>
            <a:custGeom>
              <a:avLst/>
              <a:gdLst/>
              <a:ahLst/>
              <a:cxnLst/>
              <a:rect l="l" t="t" r="r" b="b"/>
              <a:pathLst>
                <a:path w="303369" h="26956" extrusionOk="0">
                  <a:moveTo>
                    <a:pt x="190" y="0"/>
                  </a:moveTo>
                  <a:lnTo>
                    <a:pt x="0" y="26956"/>
                  </a:lnTo>
                  <a:lnTo>
                    <a:pt x="303369" y="26210"/>
                  </a:lnTo>
                  <a:lnTo>
                    <a:pt x="303369" y="430"/>
                  </a:lnTo>
                  <a:close/>
                </a:path>
              </a:pathLst>
            </a:custGeom>
            <a:solidFill>
              <a:schemeClr val="lt2"/>
            </a:solidFill>
            <a:ln>
              <a:noFill/>
            </a:ln>
          </p:spPr>
        </p:sp>
        <p:sp>
          <p:nvSpPr>
            <p:cNvPr id="156" name="Google Shape;156;p17"/>
            <p:cNvSpPr/>
            <p:nvPr/>
          </p:nvSpPr>
          <p:spPr>
            <a:xfrm>
              <a:off x="5072405" y="4617200"/>
              <a:ext cx="1130850" cy="676700"/>
            </a:xfrm>
            <a:custGeom>
              <a:avLst/>
              <a:gdLst/>
              <a:ahLst/>
              <a:cxnLst/>
              <a:rect l="l" t="t" r="r" b="b"/>
              <a:pathLst>
                <a:path w="45234" h="27068" extrusionOk="0">
                  <a:moveTo>
                    <a:pt x="6867" y="0"/>
                  </a:moveTo>
                  <a:lnTo>
                    <a:pt x="0" y="26756"/>
                  </a:lnTo>
                  <a:lnTo>
                    <a:pt x="38270" y="27068"/>
                  </a:lnTo>
                  <a:lnTo>
                    <a:pt x="45234" y="95"/>
                  </a:lnTo>
                  <a:close/>
                </a:path>
              </a:pathLst>
            </a:custGeom>
            <a:gradFill>
              <a:gsLst>
                <a:gs pos="0">
                  <a:schemeClr val="lt2"/>
                </a:gs>
                <a:gs pos="100000">
                  <a:schemeClr val="accent2"/>
                </a:gs>
              </a:gsLst>
              <a:lin ang="2700006" scaled="0"/>
            </a:gradFill>
            <a:ln>
              <a:noFill/>
            </a:ln>
          </p:spPr>
        </p:sp>
        <p:sp>
          <p:nvSpPr>
            <p:cNvPr id="157" name="Google Shape;157;p17"/>
            <p:cNvSpPr/>
            <p:nvPr/>
          </p:nvSpPr>
          <p:spPr>
            <a:xfrm>
              <a:off x="6401130" y="4617050"/>
              <a:ext cx="2021700" cy="669050"/>
            </a:xfrm>
            <a:custGeom>
              <a:avLst/>
              <a:gdLst/>
              <a:ahLst/>
              <a:cxnLst/>
              <a:rect l="l" t="t" r="r" b="b"/>
              <a:pathLst>
                <a:path w="80868" h="26762" extrusionOk="0">
                  <a:moveTo>
                    <a:pt x="6867" y="6"/>
                  </a:moveTo>
                  <a:lnTo>
                    <a:pt x="0" y="26762"/>
                  </a:lnTo>
                  <a:lnTo>
                    <a:pt x="80868" y="26608"/>
                  </a:lnTo>
                  <a:lnTo>
                    <a:pt x="80850" y="0"/>
                  </a:lnTo>
                  <a:close/>
                </a:path>
              </a:pathLst>
            </a:custGeom>
            <a:gradFill>
              <a:gsLst>
                <a:gs pos="0">
                  <a:schemeClr val="lt2"/>
                </a:gs>
                <a:gs pos="100000">
                  <a:schemeClr val="accent2"/>
                </a:gs>
              </a:gsLst>
              <a:lin ang="2700006" scaled="0"/>
            </a:gradFill>
            <a:ln>
              <a:noFill/>
            </a:ln>
          </p:spPr>
        </p:sp>
        <p:sp>
          <p:nvSpPr>
            <p:cNvPr id="158" name="Google Shape;158;p17"/>
            <p:cNvSpPr/>
            <p:nvPr/>
          </p:nvSpPr>
          <p:spPr>
            <a:xfrm rot="10800000" flipH="1">
              <a:off x="724265" y="-60793"/>
              <a:ext cx="9297685" cy="598895"/>
            </a:xfrm>
            <a:custGeom>
              <a:avLst/>
              <a:gdLst/>
              <a:ahLst/>
              <a:cxnLst/>
              <a:rect l="l" t="t" r="r" b="b"/>
              <a:pathLst>
                <a:path w="58499" h="3768" fill="none" extrusionOk="0">
                  <a:moveTo>
                    <a:pt x="58499" y="2472"/>
                  </a:moveTo>
                  <a:lnTo>
                    <a:pt x="44663" y="2472"/>
                  </a:lnTo>
                  <a:lnTo>
                    <a:pt x="42191" y="0"/>
                  </a:lnTo>
                  <a:lnTo>
                    <a:pt x="27753" y="0"/>
                  </a:lnTo>
                  <a:lnTo>
                    <a:pt x="23986" y="3768"/>
                  </a:lnTo>
                  <a:lnTo>
                    <a:pt x="0" y="376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7"/>
          <p:cNvSpPr txBox="1">
            <a:spLocks noGrp="1"/>
          </p:cNvSpPr>
          <p:nvPr>
            <p:ph type="title"/>
          </p:nvPr>
        </p:nvSpPr>
        <p:spPr>
          <a:xfrm>
            <a:off x="714675" y="521225"/>
            <a:ext cx="7714800" cy="5781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60" name="Google Shape;160;p17"/>
          <p:cNvSpPr txBox="1">
            <a:spLocks noGrp="1"/>
          </p:cNvSpPr>
          <p:nvPr>
            <p:ph type="subTitle" idx="1"/>
          </p:nvPr>
        </p:nvSpPr>
        <p:spPr>
          <a:xfrm>
            <a:off x="950500" y="2419925"/>
            <a:ext cx="22434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Cambay"/>
              <a:buNone/>
              <a:defRPr sz="2200" b="1">
                <a:solidFill>
                  <a:schemeClr val="lt2"/>
                </a:solidFill>
                <a:latin typeface="Cambay"/>
                <a:ea typeface="Cambay"/>
                <a:cs typeface="Cambay"/>
                <a:sym typeface="Cambay"/>
              </a:defRPr>
            </a:lvl1pPr>
            <a:lvl2pPr lvl="1" rtl="0">
              <a:spcBef>
                <a:spcPts val="0"/>
              </a:spcBef>
              <a:spcAft>
                <a:spcPts val="0"/>
              </a:spcAft>
              <a:buSzPts val="1400"/>
              <a:buFont typeface="Cambay"/>
              <a:buNone/>
              <a:defRPr>
                <a:latin typeface="Cambay"/>
                <a:ea typeface="Cambay"/>
                <a:cs typeface="Cambay"/>
                <a:sym typeface="Cambay"/>
              </a:defRPr>
            </a:lvl2pPr>
            <a:lvl3pPr lvl="2" rtl="0">
              <a:spcBef>
                <a:spcPts val="0"/>
              </a:spcBef>
              <a:spcAft>
                <a:spcPts val="0"/>
              </a:spcAft>
              <a:buSzPts val="1400"/>
              <a:buFont typeface="Cambay"/>
              <a:buNone/>
              <a:defRPr>
                <a:latin typeface="Cambay"/>
                <a:ea typeface="Cambay"/>
                <a:cs typeface="Cambay"/>
                <a:sym typeface="Cambay"/>
              </a:defRPr>
            </a:lvl3pPr>
            <a:lvl4pPr lvl="3" rtl="0">
              <a:spcBef>
                <a:spcPts val="0"/>
              </a:spcBef>
              <a:spcAft>
                <a:spcPts val="0"/>
              </a:spcAft>
              <a:buSzPts val="1400"/>
              <a:buFont typeface="Cambay"/>
              <a:buNone/>
              <a:defRPr>
                <a:latin typeface="Cambay"/>
                <a:ea typeface="Cambay"/>
                <a:cs typeface="Cambay"/>
                <a:sym typeface="Cambay"/>
              </a:defRPr>
            </a:lvl4pPr>
            <a:lvl5pPr lvl="4" rtl="0">
              <a:spcBef>
                <a:spcPts val="0"/>
              </a:spcBef>
              <a:spcAft>
                <a:spcPts val="0"/>
              </a:spcAft>
              <a:buSzPts val="1400"/>
              <a:buFont typeface="Cambay"/>
              <a:buNone/>
              <a:defRPr>
                <a:latin typeface="Cambay"/>
                <a:ea typeface="Cambay"/>
                <a:cs typeface="Cambay"/>
                <a:sym typeface="Cambay"/>
              </a:defRPr>
            </a:lvl5pPr>
            <a:lvl6pPr lvl="5" rtl="0">
              <a:spcBef>
                <a:spcPts val="0"/>
              </a:spcBef>
              <a:spcAft>
                <a:spcPts val="0"/>
              </a:spcAft>
              <a:buSzPts val="1400"/>
              <a:buFont typeface="Cambay"/>
              <a:buNone/>
              <a:defRPr>
                <a:latin typeface="Cambay"/>
                <a:ea typeface="Cambay"/>
                <a:cs typeface="Cambay"/>
                <a:sym typeface="Cambay"/>
              </a:defRPr>
            </a:lvl6pPr>
            <a:lvl7pPr lvl="6" rtl="0">
              <a:spcBef>
                <a:spcPts val="0"/>
              </a:spcBef>
              <a:spcAft>
                <a:spcPts val="0"/>
              </a:spcAft>
              <a:buSzPts val="1400"/>
              <a:buFont typeface="Cambay"/>
              <a:buNone/>
              <a:defRPr>
                <a:latin typeface="Cambay"/>
                <a:ea typeface="Cambay"/>
                <a:cs typeface="Cambay"/>
                <a:sym typeface="Cambay"/>
              </a:defRPr>
            </a:lvl7pPr>
            <a:lvl8pPr lvl="7" rtl="0">
              <a:spcBef>
                <a:spcPts val="0"/>
              </a:spcBef>
              <a:spcAft>
                <a:spcPts val="0"/>
              </a:spcAft>
              <a:buSzPts val="1400"/>
              <a:buFont typeface="Cambay"/>
              <a:buNone/>
              <a:defRPr>
                <a:latin typeface="Cambay"/>
                <a:ea typeface="Cambay"/>
                <a:cs typeface="Cambay"/>
                <a:sym typeface="Cambay"/>
              </a:defRPr>
            </a:lvl8pPr>
            <a:lvl9pPr lvl="8" rtl="0">
              <a:spcBef>
                <a:spcPts val="0"/>
              </a:spcBef>
              <a:spcAft>
                <a:spcPts val="0"/>
              </a:spcAft>
              <a:buSzPts val="1400"/>
              <a:buFont typeface="Cambay"/>
              <a:buNone/>
              <a:defRPr>
                <a:latin typeface="Cambay"/>
                <a:ea typeface="Cambay"/>
                <a:cs typeface="Cambay"/>
                <a:sym typeface="Cambay"/>
              </a:defRPr>
            </a:lvl9pPr>
          </a:lstStyle>
          <a:p>
            <a:endParaRPr/>
          </a:p>
        </p:txBody>
      </p:sp>
      <p:sp>
        <p:nvSpPr>
          <p:cNvPr id="161" name="Google Shape;161;p17"/>
          <p:cNvSpPr txBox="1">
            <a:spLocks noGrp="1"/>
          </p:cNvSpPr>
          <p:nvPr>
            <p:ph type="subTitle" idx="2"/>
          </p:nvPr>
        </p:nvSpPr>
        <p:spPr>
          <a:xfrm>
            <a:off x="950500" y="2739234"/>
            <a:ext cx="2243400" cy="85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2" name="Google Shape;162;p17"/>
          <p:cNvSpPr txBox="1">
            <a:spLocks noGrp="1"/>
          </p:cNvSpPr>
          <p:nvPr>
            <p:ph type="subTitle" idx="3"/>
          </p:nvPr>
        </p:nvSpPr>
        <p:spPr>
          <a:xfrm>
            <a:off x="3390903" y="2419925"/>
            <a:ext cx="22434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Cambay"/>
              <a:buNone/>
              <a:defRPr sz="2200" b="1">
                <a:solidFill>
                  <a:schemeClr val="lt2"/>
                </a:solidFill>
                <a:latin typeface="Cambay"/>
                <a:ea typeface="Cambay"/>
                <a:cs typeface="Cambay"/>
                <a:sym typeface="Cambay"/>
              </a:defRPr>
            </a:lvl1pPr>
            <a:lvl2pPr lvl="1" rtl="0">
              <a:spcBef>
                <a:spcPts val="0"/>
              </a:spcBef>
              <a:spcAft>
                <a:spcPts val="0"/>
              </a:spcAft>
              <a:buSzPts val="1400"/>
              <a:buFont typeface="Cambay"/>
              <a:buNone/>
              <a:defRPr>
                <a:latin typeface="Cambay"/>
                <a:ea typeface="Cambay"/>
                <a:cs typeface="Cambay"/>
                <a:sym typeface="Cambay"/>
              </a:defRPr>
            </a:lvl2pPr>
            <a:lvl3pPr lvl="2" rtl="0">
              <a:spcBef>
                <a:spcPts val="0"/>
              </a:spcBef>
              <a:spcAft>
                <a:spcPts val="0"/>
              </a:spcAft>
              <a:buSzPts val="1400"/>
              <a:buFont typeface="Cambay"/>
              <a:buNone/>
              <a:defRPr>
                <a:latin typeface="Cambay"/>
                <a:ea typeface="Cambay"/>
                <a:cs typeface="Cambay"/>
                <a:sym typeface="Cambay"/>
              </a:defRPr>
            </a:lvl3pPr>
            <a:lvl4pPr lvl="3" rtl="0">
              <a:spcBef>
                <a:spcPts val="0"/>
              </a:spcBef>
              <a:spcAft>
                <a:spcPts val="0"/>
              </a:spcAft>
              <a:buSzPts val="1400"/>
              <a:buFont typeface="Cambay"/>
              <a:buNone/>
              <a:defRPr>
                <a:latin typeface="Cambay"/>
                <a:ea typeface="Cambay"/>
                <a:cs typeface="Cambay"/>
                <a:sym typeface="Cambay"/>
              </a:defRPr>
            </a:lvl4pPr>
            <a:lvl5pPr lvl="4" rtl="0">
              <a:spcBef>
                <a:spcPts val="0"/>
              </a:spcBef>
              <a:spcAft>
                <a:spcPts val="0"/>
              </a:spcAft>
              <a:buSzPts val="1400"/>
              <a:buFont typeface="Cambay"/>
              <a:buNone/>
              <a:defRPr>
                <a:latin typeface="Cambay"/>
                <a:ea typeface="Cambay"/>
                <a:cs typeface="Cambay"/>
                <a:sym typeface="Cambay"/>
              </a:defRPr>
            </a:lvl5pPr>
            <a:lvl6pPr lvl="5" rtl="0">
              <a:spcBef>
                <a:spcPts val="0"/>
              </a:spcBef>
              <a:spcAft>
                <a:spcPts val="0"/>
              </a:spcAft>
              <a:buSzPts val="1400"/>
              <a:buFont typeface="Cambay"/>
              <a:buNone/>
              <a:defRPr>
                <a:latin typeface="Cambay"/>
                <a:ea typeface="Cambay"/>
                <a:cs typeface="Cambay"/>
                <a:sym typeface="Cambay"/>
              </a:defRPr>
            </a:lvl6pPr>
            <a:lvl7pPr lvl="6" rtl="0">
              <a:spcBef>
                <a:spcPts val="0"/>
              </a:spcBef>
              <a:spcAft>
                <a:spcPts val="0"/>
              </a:spcAft>
              <a:buSzPts val="1400"/>
              <a:buFont typeface="Cambay"/>
              <a:buNone/>
              <a:defRPr>
                <a:latin typeface="Cambay"/>
                <a:ea typeface="Cambay"/>
                <a:cs typeface="Cambay"/>
                <a:sym typeface="Cambay"/>
              </a:defRPr>
            </a:lvl7pPr>
            <a:lvl8pPr lvl="7" rtl="0">
              <a:spcBef>
                <a:spcPts val="0"/>
              </a:spcBef>
              <a:spcAft>
                <a:spcPts val="0"/>
              </a:spcAft>
              <a:buSzPts val="1400"/>
              <a:buFont typeface="Cambay"/>
              <a:buNone/>
              <a:defRPr>
                <a:latin typeface="Cambay"/>
                <a:ea typeface="Cambay"/>
                <a:cs typeface="Cambay"/>
                <a:sym typeface="Cambay"/>
              </a:defRPr>
            </a:lvl8pPr>
            <a:lvl9pPr lvl="8" rtl="0">
              <a:spcBef>
                <a:spcPts val="0"/>
              </a:spcBef>
              <a:spcAft>
                <a:spcPts val="0"/>
              </a:spcAft>
              <a:buSzPts val="1400"/>
              <a:buFont typeface="Cambay"/>
              <a:buNone/>
              <a:defRPr>
                <a:latin typeface="Cambay"/>
                <a:ea typeface="Cambay"/>
                <a:cs typeface="Cambay"/>
                <a:sym typeface="Cambay"/>
              </a:defRPr>
            </a:lvl9pPr>
          </a:lstStyle>
          <a:p>
            <a:endParaRPr/>
          </a:p>
        </p:txBody>
      </p:sp>
      <p:sp>
        <p:nvSpPr>
          <p:cNvPr id="163" name="Google Shape;163;p17"/>
          <p:cNvSpPr txBox="1">
            <a:spLocks noGrp="1"/>
          </p:cNvSpPr>
          <p:nvPr>
            <p:ph type="subTitle" idx="4"/>
          </p:nvPr>
        </p:nvSpPr>
        <p:spPr>
          <a:xfrm>
            <a:off x="3390900" y="2739234"/>
            <a:ext cx="2243400" cy="85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4" name="Google Shape;164;p17"/>
          <p:cNvSpPr txBox="1">
            <a:spLocks noGrp="1"/>
          </p:cNvSpPr>
          <p:nvPr>
            <p:ph type="subTitle" idx="5"/>
          </p:nvPr>
        </p:nvSpPr>
        <p:spPr>
          <a:xfrm>
            <a:off x="5831305" y="2419925"/>
            <a:ext cx="22434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Cambay"/>
              <a:buNone/>
              <a:defRPr sz="2200" b="1">
                <a:solidFill>
                  <a:schemeClr val="lt2"/>
                </a:solidFill>
                <a:latin typeface="Cambay"/>
                <a:ea typeface="Cambay"/>
                <a:cs typeface="Cambay"/>
                <a:sym typeface="Cambay"/>
              </a:defRPr>
            </a:lvl1pPr>
            <a:lvl2pPr lvl="1" rtl="0">
              <a:spcBef>
                <a:spcPts val="0"/>
              </a:spcBef>
              <a:spcAft>
                <a:spcPts val="0"/>
              </a:spcAft>
              <a:buSzPts val="1400"/>
              <a:buFont typeface="Cambay"/>
              <a:buNone/>
              <a:defRPr>
                <a:latin typeface="Cambay"/>
                <a:ea typeface="Cambay"/>
                <a:cs typeface="Cambay"/>
                <a:sym typeface="Cambay"/>
              </a:defRPr>
            </a:lvl2pPr>
            <a:lvl3pPr lvl="2" rtl="0">
              <a:spcBef>
                <a:spcPts val="0"/>
              </a:spcBef>
              <a:spcAft>
                <a:spcPts val="0"/>
              </a:spcAft>
              <a:buSzPts val="1400"/>
              <a:buFont typeface="Cambay"/>
              <a:buNone/>
              <a:defRPr>
                <a:latin typeface="Cambay"/>
                <a:ea typeface="Cambay"/>
                <a:cs typeface="Cambay"/>
                <a:sym typeface="Cambay"/>
              </a:defRPr>
            </a:lvl3pPr>
            <a:lvl4pPr lvl="3" rtl="0">
              <a:spcBef>
                <a:spcPts val="0"/>
              </a:spcBef>
              <a:spcAft>
                <a:spcPts val="0"/>
              </a:spcAft>
              <a:buSzPts val="1400"/>
              <a:buFont typeface="Cambay"/>
              <a:buNone/>
              <a:defRPr>
                <a:latin typeface="Cambay"/>
                <a:ea typeface="Cambay"/>
                <a:cs typeface="Cambay"/>
                <a:sym typeface="Cambay"/>
              </a:defRPr>
            </a:lvl4pPr>
            <a:lvl5pPr lvl="4" rtl="0">
              <a:spcBef>
                <a:spcPts val="0"/>
              </a:spcBef>
              <a:spcAft>
                <a:spcPts val="0"/>
              </a:spcAft>
              <a:buSzPts val="1400"/>
              <a:buFont typeface="Cambay"/>
              <a:buNone/>
              <a:defRPr>
                <a:latin typeface="Cambay"/>
                <a:ea typeface="Cambay"/>
                <a:cs typeface="Cambay"/>
                <a:sym typeface="Cambay"/>
              </a:defRPr>
            </a:lvl5pPr>
            <a:lvl6pPr lvl="5" rtl="0">
              <a:spcBef>
                <a:spcPts val="0"/>
              </a:spcBef>
              <a:spcAft>
                <a:spcPts val="0"/>
              </a:spcAft>
              <a:buSzPts val="1400"/>
              <a:buFont typeface="Cambay"/>
              <a:buNone/>
              <a:defRPr>
                <a:latin typeface="Cambay"/>
                <a:ea typeface="Cambay"/>
                <a:cs typeface="Cambay"/>
                <a:sym typeface="Cambay"/>
              </a:defRPr>
            </a:lvl6pPr>
            <a:lvl7pPr lvl="6" rtl="0">
              <a:spcBef>
                <a:spcPts val="0"/>
              </a:spcBef>
              <a:spcAft>
                <a:spcPts val="0"/>
              </a:spcAft>
              <a:buSzPts val="1400"/>
              <a:buFont typeface="Cambay"/>
              <a:buNone/>
              <a:defRPr>
                <a:latin typeface="Cambay"/>
                <a:ea typeface="Cambay"/>
                <a:cs typeface="Cambay"/>
                <a:sym typeface="Cambay"/>
              </a:defRPr>
            </a:lvl7pPr>
            <a:lvl8pPr lvl="7" rtl="0">
              <a:spcBef>
                <a:spcPts val="0"/>
              </a:spcBef>
              <a:spcAft>
                <a:spcPts val="0"/>
              </a:spcAft>
              <a:buSzPts val="1400"/>
              <a:buFont typeface="Cambay"/>
              <a:buNone/>
              <a:defRPr>
                <a:latin typeface="Cambay"/>
                <a:ea typeface="Cambay"/>
                <a:cs typeface="Cambay"/>
                <a:sym typeface="Cambay"/>
              </a:defRPr>
            </a:lvl8pPr>
            <a:lvl9pPr lvl="8" rtl="0">
              <a:spcBef>
                <a:spcPts val="0"/>
              </a:spcBef>
              <a:spcAft>
                <a:spcPts val="0"/>
              </a:spcAft>
              <a:buSzPts val="1400"/>
              <a:buFont typeface="Cambay"/>
              <a:buNone/>
              <a:defRPr>
                <a:latin typeface="Cambay"/>
                <a:ea typeface="Cambay"/>
                <a:cs typeface="Cambay"/>
                <a:sym typeface="Cambay"/>
              </a:defRPr>
            </a:lvl9pPr>
          </a:lstStyle>
          <a:p>
            <a:endParaRPr/>
          </a:p>
        </p:txBody>
      </p:sp>
      <p:sp>
        <p:nvSpPr>
          <p:cNvPr id="165" name="Google Shape;165;p17"/>
          <p:cNvSpPr txBox="1">
            <a:spLocks noGrp="1"/>
          </p:cNvSpPr>
          <p:nvPr>
            <p:ph type="subTitle" idx="6"/>
          </p:nvPr>
        </p:nvSpPr>
        <p:spPr>
          <a:xfrm>
            <a:off x="5831300" y="2739234"/>
            <a:ext cx="2243400" cy="85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3">
    <p:bg>
      <p:bgPr>
        <a:gradFill>
          <a:gsLst>
            <a:gs pos="0">
              <a:schemeClr val="lt1"/>
            </a:gs>
            <a:gs pos="100000">
              <a:schemeClr val="dk2"/>
            </a:gs>
          </a:gsLst>
          <a:lin ang="18900044" scaled="0"/>
        </a:gradFill>
        <a:effectLst/>
      </p:bgPr>
    </p:bg>
    <p:spTree>
      <p:nvGrpSpPr>
        <p:cNvPr id="1" name="Shape 166"/>
        <p:cNvGrpSpPr/>
        <p:nvPr/>
      </p:nvGrpSpPr>
      <p:grpSpPr>
        <a:xfrm>
          <a:off x="0" y="0"/>
          <a:ext cx="0" cy="0"/>
          <a:chOff x="0" y="0"/>
          <a:chExt cx="0" cy="0"/>
        </a:xfrm>
      </p:grpSpPr>
      <p:grpSp>
        <p:nvGrpSpPr>
          <p:cNvPr id="167" name="Google Shape;167;p18"/>
          <p:cNvGrpSpPr/>
          <p:nvPr/>
        </p:nvGrpSpPr>
        <p:grpSpPr>
          <a:xfrm>
            <a:off x="-232900" y="-58626"/>
            <a:ext cx="10141432" cy="5348633"/>
            <a:chOff x="-232900" y="-58626"/>
            <a:chExt cx="10141432" cy="5348633"/>
          </a:xfrm>
        </p:grpSpPr>
        <p:sp>
          <p:nvSpPr>
            <p:cNvPr id="168" name="Google Shape;168;p18"/>
            <p:cNvSpPr/>
            <p:nvPr/>
          </p:nvSpPr>
          <p:spPr>
            <a:xfrm rot="-5400000">
              <a:off x="-2216100" y="2214600"/>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8"/>
            <p:cNvSpPr/>
            <p:nvPr/>
          </p:nvSpPr>
          <p:spPr>
            <a:xfrm flipH="1">
              <a:off x="-33789" y="-58626"/>
              <a:ext cx="9297685" cy="598895"/>
            </a:xfrm>
            <a:custGeom>
              <a:avLst/>
              <a:gdLst/>
              <a:ahLst/>
              <a:cxnLst/>
              <a:rect l="l" t="t" r="r" b="b"/>
              <a:pathLst>
                <a:path w="58499" h="3768" fill="none" extrusionOk="0">
                  <a:moveTo>
                    <a:pt x="58499" y="2472"/>
                  </a:moveTo>
                  <a:lnTo>
                    <a:pt x="44663" y="2472"/>
                  </a:lnTo>
                  <a:lnTo>
                    <a:pt x="42191" y="0"/>
                  </a:lnTo>
                  <a:lnTo>
                    <a:pt x="27753" y="0"/>
                  </a:lnTo>
                  <a:lnTo>
                    <a:pt x="23986" y="3768"/>
                  </a:lnTo>
                  <a:lnTo>
                    <a:pt x="0" y="376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8"/>
            <p:cNvSpPr/>
            <p:nvPr/>
          </p:nvSpPr>
          <p:spPr>
            <a:xfrm rot="10800000" flipH="1">
              <a:off x="-232900" y="4610587"/>
              <a:ext cx="9763125" cy="304800"/>
            </a:xfrm>
            <a:custGeom>
              <a:avLst/>
              <a:gdLst/>
              <a:ahLst/>
              <a:cxnLst/>
              <a:rect l="l" t="t" r="r" b="b"/>
              <a:pathLst>
                <a:path w="390525" h="12192" extrusionOk="0">
                  <a:moveTo>
                    <a:pt x="0" y="12192"/>
                  </a:moveTo>
                  <a:lnTo>
                    <a:pt x="164973" y="12192"/>
                  </a:lnTo>
                  <a:lnTo>
                    <a:pt x="176022" y="0"/>
                  </a:lnTo>
                  <a:lnTo>
                    <a:pt x="390525" y="0"/>
                  </a:lnTo>
                </a:path>
              </a:pathLst>
            </a:custGeom>
            <a:noFill/>
            <a:ln w="9525" cap="flat" cmpd="sng">
              <a:solidFill>
                <a:schemeClr val="lt2"/>
              </a:solidFill>
              <a:prstDash val="solid"/>
              <a:round/>
              <a:headEnd type="none" w="med" len="med"/>
              <a:tailEnd type="none" w="med" len="med"/>
            </a:ln>
          </p:spPr>
        </p:sp>
        <p:sp>
          <p:nvSpPr>
            <p:cNvPr id="171" name="Google Shape;171;p18"/>
            <p:cNvSpPr/>
            <p:nvPr/>
          </p:nvSpPr>
          <p:spPr>
            <a:xfrm>
              <a:off x="6558107" y="4613307"/>
              <a:ext cx="1130850" cy="676700"/>
            </a:xfrm>
            <a:custGeom>
              <a:avLst/>
              <a:gdLst/>
              <a:ahLst/>
              <a:cxnLst/>
              <a:rect l="l" t="t" r="r" b="b"/>
              <a:pathLst>
                <a:path w="45234" h="27068" extrusionOk="0">
                  <a:moveTo>
                    <a:pt x="6867" y="0"/>
                  </a:moveTo>
                  <a:lnTo>
                    <a:pt x="0" y="26756"/>
                  </a:lnTo>
                  <a:lnTo>
                    <a:pt x="38270" y="27068"/>
                  </a:lnTo>
                  <a:lnTo>
                    <a:pt x="45234" y="95"/>
                  </a:lnTo>
                  <a:close/>
                </a:path>
              </a:pathLst>
            </a:custGeom>
            <a:gradFill>
              <a:gsLst>
                <a:gs pos="0">
                  <a:schemeClr val="lt2"/>
                </a:gs>
                <a:gs pos="100000">
                  <a:schemeClr val="accent2"/>
                </a:gs>
              </a:gsLst>
              <a:lin ang="2700006" scaled="0"/>
            </a:gradFill>
            <a:ln>
              <a:noFill/>
            </a:ln>
          </p:spPr>
        </p:sp>
        <p:sp>
          <p:nvSpPr>
            <p:cNvPr id="172" name="Google Shape;172;p18"/>
            <p:cNvSpPr/>
            <p:nvPr/>
          </p:nvSpPr>
          <p:spPr>
            <a:xfrm>
              <a:off x="7886832" y="4613307"/>
              <a:ext cx="2021700" cy="668900"/>
            </a:xfrm>
            <a:custGeom>
              <a:avLst/>
              <a:gdLst/>
              <a:ahLst/>
              <a:cxnLst/>
              <a:rect l="l" t="t" r="r" b="b"/>
              <a:pathLst>
                <a:path w="80868" h="26756" extrusionOk="0">
                  <a:moveTo>
                    <a:pt x="6867" y="0"/>
                  </a:moveTo>
                  <a:lnTo>
                    <a:pt x="0" y="26756"/>
                  </a:lnTo>
                  <a:lnTo>
                    <a:pt x="80868" y="26602"/>
                  </a:lnTo>
                  <a:lnTo>
                    <a:pt x="80866" y="279"/>
                  </a:lnTo>
                  <a:close/>
                </a:path>
              </a:pathLst>
            </a:custGeom>
            <a:gradFill>
              <a:gsLst>
                <a:gs pos="0">
                  <a:schemeClr val="lt2"/>
                </a:gs>
                <a:gs pos="100000">
                  <a:schemeClr val="accent2"/>
                </a:gs>
              </a:gsLst>
              <a:lin ang="2700006" scaled="0"/>
            </a:gradFill>
            <a:ln>
              <a:noFill/>
            </a:ln>
          </p:spPr>
        </p:sp>
      </p:grpSp>
      <p:sp>
        <p:nvSpPr>
          <p:cNvPr id="173" name="Google Shape;173;p18"/>
          <p:cNvSpPr txBox="1">
            <a:spLocks noGrp="1"/>
          </p:cNvSpPr>
          <p:nvPr>
            <p:ph type="title"/>
          </p:nvPr>
        </p:nvSpPr>
        <p:spPr>
          <a:xfrm>
            <a:off x="714675" y="521225"/>
            <a:ext cx="7714800" cy="5781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74" name="Google Shape;174;p18"/>
          <p:cNvSpPr txBox="1">
            <a:spLocks noGrp="1"/>
          </p:cNvSpPr>
          <p:nvPr>
            <p:ph type="subTitle" idx="1"/>
          </p:nvPr>
        </p:nvSpPr>
        <p:spPr>
          <a:xfrm>
            <a:off x="2057050" y="1743926"/>
            <a:ext cx="25977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Cambay"/>
              <a:buNone/>
              <a:defRPr sz="2200" b="1">
                <a:solidFill>
                  <a:schemeClr val="lt2"/>
                </a:solidFill>
                <a:latin typeface="Cambay"/>
                <a:ea typeface="Cambay"/>
                <a:cs typeface="Cambay"/>
                <a:sym typeface="Cambay"/>
              </a:defRPr>
            </a:lvl1pPr>
            <a:lvl2pPr lvl="1" rtl="0">
              <a:spcBef>
                <a:spcPts val="0"/>
              </a:spcBef>
              <a:spcAft>
                <a:spcPts val="0"/>
              </a:spcAft>
              <a:buSzPts val="1400"/>
              <a:buFont typeface="Cambay"/>
              <a:buNone/>
              <a:defRPr>
                <a:latin typeface="Cambay"/>
                <a:ea typeface="Cambay"/>
                <a:cs typeface="Cambay"/>
                <a:sym typeface="Cambay"/>
              </a:defRPr>
            </a:lvl2pPr>
            <a:lvl3pPr lvl="2" rtl="0">
              <a:spcBef>
                <a:spcPts val="0"/>
              </a:spcBef>
              <a:spcAft>
                <a:spcPts val="0"/>
              </a:spcAft>
              <a:buSzPts val="1400"/>
              <a:buFont typeface="Cambay"/>
              <a:buNone/>
              <a:defRPr>
                <a:latin typeface="Cambay"/>
                <a:ea typeface="Cambay"/>
                <a:cs typeface="Cambay"/>
                <a:sym typeface="Cambay"/>
              </a:defRPr>
            </a:lvl3pPr>
            <a:lvl4pPr lvl="3" rtl="0">
              <a:spcBef>
                <a:spcPts val="0"/>
              </a:spcBef>
              <a:spcAft>
                <a:spcPts val="0"/>
              </a:spcAft>
              <a:buSzPts val="1400"/>
              <a:buFont typeface="Cambay"/>
              <a:buNone/>
              <a:defRPr>
                <a:latin typeface="Cambay"/>
                <a:ea typeface="Cambay"/>
                <a:cs typeface="Cambay"/>
                <a:sym typeface="Cambay"/>
              </a:defRPr>
            </a:lvl4pPr>
            <a:lvl5pPr lvl="4" rtl="0">
              <a:spcBef>
                <a:spcPts val="0"/>
              </a:spcBef>
              <a:spcAft>
                <a:spcPts val="0"/>
              </a:spcAft>
              <a:buSzPts val="1400"/>
              <a:buFont typeface="Cambay"/>
              <a:buNone/>
              <a:defRPr>
                <a:latin typeface="Cambay"/>
                <a:ea typeface="Cambay"/>
                <a:cs typeface="Cambay"/>
                <a:sym typeface="Cambay"/>
              </a:defRPr>
            </a:lvl5pPr>
            <a:lvl6pPr lvl="5" rtl="0">
              <a:spcBef>
                <a:spcPts val="0"/>
              </a:spcBef>
              <a:spcAft>
                <a:spcPts val="0"/>
              </a:spcAft>
              <a:buSzPts val="1400"/>
              <a:buFont typeface="Cambay"/>
              <a:buNone/>
              <a:defRPr>
                <a:latin typeface="Cambay"/>
                <a:ea typeface="Cambay"/>
                <a:cs typeface="Cambay"/>
                <a:sym typeface="Cambay"/>
              </a:defRPr>
            </a:lvl6pPr>
            <a:lvl7pPr lvl="6" rtl="0">
              <a:spcBef>
                <a:spcPts val="0"/>
              </a:spcBef>
              <a:spcAft>
                <a:spcPts val="0"/>
              </a:spcAft>
              <a:buSzPts val="1400"/>
              <a:buFont typeface="Cambay"/>
              <a:buNone/>
              <a:defRPr>
                <a:latin typeface="Cambay"/>
                <a:ea typeface="Cambay"/>
                <a:cs typeface="Cambay"/>
                <a:sym typeface="Cambay"/>
              </a:defRPr>
            </a:lvl7pPr>
            <a:lvl8pPr lvl="7" rtl="0">
              <a:spcBef>
                <a:spcPts val="0"/>
              </a:spcBef>
              <a:spcAft>
                <a:spcPts val="0"/>
              </a:spcAft>
              <a:buSzPts val="1400"/>
              <a:buFont typeface="Cambay"/>
              <a:buNone/>
              <a:defRPr>
                <a:latin typeface="Cambay"/>
                <a:ea typeface="Cambay"/>
                <a:cs typeface="Cambay"/>
                <a:sym typeface="Cambay"/>
              </a:defRPr>
            </a:lvl8pPr>
            <a:lvl9pPr lvl="8" rtl="0">
              <a:spcBef>
                <a:spcPts val="0"/>
              </a:spcBef>
              <a:spcAft>
                <a:spcPts val="0"/>
              </a:spcAft>
              <a:buSzPts val="1400"/>
              <a:buFont typeface="Cambay"/>
              <a:buNone/>
              <a:defRPr>
                <a:latin typeface="Cambay"/>
                <a:ea typeface="Cambay"/>
                <a:cs typeface="Cambay"/>
                <a:sym typeface="Cambay"/>
              </a:defRPr>
            </a:lvl9pPr>
          </a:lstStyle>
          <a:p>
            <a:endParaRPr/>
          </a:p>
        </p:txBody>
      </p:sp>
      <p:sp>
        <p:nvSpPr>
          <p:cNvPr id="175" name="Google Shape;175;p18"/>
          <p:cNvSpPr txBox="1">
            <a:spLocks noGrp="1"/>
          </p:cNvSpPr>
          <p:nvPr>
            <p:ph type="subTitle" idx="2"/>
          </p:nvPr>
        </p:nvSpPr>
        <p:spPr>
          <a:xfrm>
            <a:off x="2057051" y="2067328"/>
            <a:ext cx="2597700" cy="57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6" name="Google Shape;176;p18"/>
          <p:cNvSpPr txBox="1">
            <a:spLocks noGrp="1"/>
          </p:cNvSpPr>
          <p:nvPr>
            <p:ph type="subTitle" idx="3"/>
          </p:nvPr>
        </p:nvSpPr>
        <p:spPr>
          <a:xfrm>
            <a:off x="5729325" y="1743926"/>
            <a:ext cx="25977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Cambay"/>
              <a:buNone/>
              <a:defRPr sz="2200" b="1">
                <a:solidFill>
                  <a:schemeClr val="lt2"/>
                </a:solidFill>
                <a:latin typeface="Cambay"/>
                <a:ea typeface="Cambay"/>
                <a:cs typeface="Cambay"/>
                <a:sym typeface="Cambay"/>
              </a:defRPr>
            </a:lvl1pPr>
            <a:lvl2pPr lvl="1" rtl="0">
              <a:spcBef>
                <a:spcPts val="0"/>
              </a:spcBef>
              <a:spcAft>
                <a:spcPts val="0"/>
              </a:spcAft>
              <a:buSzPts val="1400"/>
              <a:buFont typeface="Cambay"/>
              <a:buNone/>
              <a:defRPr>
                <a:latin typeface="Cambay"/>
                <a:ea typeface="Cambay"/>
                <a:cs typeface="Cambay"/>
                <a:sym typeface="Cambay"/>
              </a:defRPr>
            </a:lvl2pPr>
            <a:lvl3pPr lvl="2" rtl="0">
              <a:spcBef>
                <a:spcPts val="0"/>
              </a:spcBef>
              <a:spcAft>
                <a:spcPts val="0"/>
              </a:spcAft>
              <a:buSzPts val="1400"/>
              <a:buFont typeface="Cambay"/>
              <a:buNone/>
              <a:defRPr>
                <a:latin typeface="Cambay"/>
                <a:ea typeface="Cambay"/>
                <a:cs typeface="Cambay"/>
                <a:sym typeface="Cambay"/>
              </a:defRPr>
            </a:lvl3pPr>
            <a:lvl4pPr lvl="3" rtl="0">
              <a:spcBef>
                <a:spcPts val="0"/>
              </a:spcBef>
              <a:spcAft>
                <a:spcPts val="0"/>
              </a:spcAft>
              <a:buSzPts val="1400"/>
              <a:buFont typeface="Cambay"/>
              <a:buNone/>
              <a:defRPr>
                <a:latin typeface="Cambay"/>
                <a:ea typeface="Cambay"/>
                <a:cs typeface="Cambay"/>
                <a:sym typeface="Cambay"/>
              </a:defRPr>
            </a:lvl4pPr>
            <a:lvl5pPr lvl="4" rtl="0">
              <a:spcBef>
                <a:spcPts val="0"/>
              </a:spcBef>
              <a:spcAft>
                <a:spcPts val="0"/>
              </a:spcAft>
              <a:buSzPts val="1400"/>
              <a:buFont typeface="Cambay"/>
              <a:buNone/>
              <a:defRPr>
                <a:latin typeface="Cambay"/>
                <a:ea typeface="Cambay"/>
                <a:cs typeface="Cambay"/>
                <a:sym typeface="Cambay"/>
              </a:defRPr>
            </a:lvl5pPr>
            <a:lvl6pPr lvl="5" rtl="0">
              <a:spcBef>
                <a:spcPts val="0"/>
              </a:spcBef>
              <a:spcAft>
                <a:spcPts val="0"/>
              </a:spcAft>
              <a:buSzPts val="1400"/>
              <a:buFont typeface="Cambay"/>
              <a:buNone/>
              <a:defRPr>
                <a:latin typeface="Cambay"/>
                <a:ea typeface="Cambay"/>
                <a:cs typeface="Cambay"/>
                <a:sym typeface="Cambay"/>
              </a:defRPr>
            </a:lvl6pPr>
            <a:lvl7pPr lvl="6" rtl="0">
              <a:spcBef>
                <a:spcPts val="0"/>
              </a:spcBef>
              <a:spcAft>
                <a:spcPts val="0"/>
              </a:spcAft>
              <a:buSzPts val="1400"/>
              <a:buFont typeface="Cambay"/>
              <a:buNone/>
              <a:defRPr>
                <a:latin typeface="Cambay"/>
                <a:ea typeface="Cambay"/>
                <a:cs typeface="Cambay"/>
                <a:sym typeface="Cambay"/>
              </a:defRPr>
            </a:lvl7pPr>
            <a:lvl8pPr lvl="7" rtl="0">
              <a:spcBef>
                <a:spcPts val="0"/>
              </a:spcBef>
              <a:spcAft>
                <a:spcPts val="0"/>
              </a:spcAft>
              <a:buSzPts val="1400"/>
              <a:buFont typeface="Cambay"/>
              <a:buNone/>
              <a:defRPr>
                <a:latin typeface="Cambay"/>
                <a:ea typeface="Cambay"/>
                <a:cs typeface="Cambay"/>
                <a:sym typeface="Cambay"/>
              </a:defRPr>
            </a:lvl8pPr>
            <a:lvl9pPr lvl="8" rtl="0">
              <a:spcBef>
                <a:spcPts val="0"/>
              </a:spcBef>
              <a:spcAft>
                <a:spcPts val="0"/>
              </a:spcAft>
              <a:buSzPts val="1400"/>
              <a:buFont typeface="Cambay"/>
              <a:buNone/>
              <a:defRPr>
                <a:latin typeface="Cambay"/>
                <a:ea typeface="Cambay"/>
                <a:cs typeface="Cambay"/>
                <a:sym typeface="Cambay"/>
              </a:defRPr>
            </a:lvl9pPr>
          </a:lstStyle>
          <a:p>
            <a:endParaRPr/>
          </a:p>
        </p:txBody>
      </p:sp>
      <p:sp>
        <p:nvSpPr>
          <p:cNvPr id="177" name="Google Shape;177;p18"/>
          <p:cNvSpPr txBox="1">
            <a:spLocks noGrp="1"/>
          </p:cNvSpPr>
          <p:nvPr>
            <p:ph type="subTitle" idx="4"/>
          </p:nvPr>
        </p:nvSpPr>
        <p:spPr>
          <a:xfrm>
            <a:off x="5729326" y="2067328"/>
            <a:ext cx="2597700" cy="57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8" name="Google Shape;178;p18"/>
          <p:cNvSpPr txBox="1">
            <a:spLocks noGrp="1"/>
          </p:cNvSpPr>
          <p:nvPr>
            <p:ph type="subTitle" idx="5"/>
          </p:nvPr>
        </p:nvSpPr>
        <p:spPr>
          <a:xfrm>
            <a:off x="2057050" y="3126970"/>
            <a:ext cx="25977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Cambay"/>
              <a:buNone/>
              <a:defRPr sz="2200" b="1">
                <a:solidFill>
                  <a:schemeClr val="lt2"/>
                </a:solidFill>
                <a:latin typeface="Cambay"/>
                <a:ea typeface="Cambay"/>
                <a:cs typeface="Cambay"/>
                <a:sym typeface="Cambay"/>
              </a:defRPr>
            </a:lvl1pPr>
            <a:lvl2pPr lvl="1" rtl="0">
              <a:spcBef>
                <a:spcPts val="0"/>
              </a:spcBef>
              <a:spcAft>
                <a:spcPts val="0"/>
              </a:spcAft>
              <a:buSzPts val="1400"/>
              <a:buFont typeface="Cambay"/>
              <a:buNone/>
              <a:defRPr>
                <a:latin typeface="Cambay"/>
                <a:ea typeface="Cambay"/>
                <a:cs typeface="Cambay"/>
                <a:sym typeface="Cambay"/>
              </a:defRPr>
            </a:lvl2pPr>
            <a:lvl3pPr lvl="2" rtl="0">
              <a:spcBef>
                <a:spcPts val="0"/>
              </a:spcBef>
              <a:spcAft>
                <a:spcPts val="0"/>
              </a:spcAft>
              <a:buSzPts val="1400"/>
              <a:buFont typeface="Cambay"/>
              <a:buNone/>
              <a:defRPr>
                <a:latin typeface="Cambay"/>
                <a:ea typeface="Cambay"/>
                <a:cs typeface="Cambay"/>
                <a:sym typeface="Cambay"/>
              </a:defRPr>
            </a:lvl3pPr>
            <a:lvl4pPr lvl="3" rtl="0">
              <a:spcBef>
                <a:spcPts val="0"/>
              </a:spcBef>
              <a:spcAft>
                <a:spcPts val="0"/>
              </a:spcAft>
              <a:buSzPts val="1400"/>
              <a:buFont typeface="Cambay"/>
              <a:buNone/>
              <a:defRPr>
                <a:latin typeface="Cambay"/>
                <a:ea typeface="Cambay"/>
                <a:cs typeface="Cambay"/>
                <a:sym typeface="Cambay"/>
              </a:defRPr>
            </a:lvl4pPr>
            <a:lvl5pPr lvl="4" rtl="0">
              <a:spcBef>
                <a:spcPts val="0"/>
              </a:spcBef>
              <a:spcAft>
                <a:spcPts val="0"/>
              </a:spcAft>
              <a:buSzPts val="1400"/>
              <a:buFont typeface="Cambay"/>
              <a:buNone/>
              <a:defRPr>
                <a:latin typeface="Cambay"/>
                <a:ea typeface="Cambay"/>
                <a:cs typeface="Cambay"/>
                <a:sym typeface="Cambay"/>
              </a:defRPr>
            </a:lvl5pPr>
            <a:lvl6pPr lvl="5" rtl="0">
              <a:spcBef>
                <a:spcPts val="0"/>
              </a:spcBef>
              <a:spcAft>
                <a:spcPts val="0"/>
              </a:spcAft>
              <a:buSzPts val="1400"/>
              <a:buFont typeface="Cambay"/>
              <a:buNone/>
              <a:defRPr>
                <a:latin typeface="Cambay"/>
                <a:ea typeface="Cambay"/>
                <a:cs typeface="Cambay"/>
                <a:sym typeface="Cambay"/>
              </a:defRPr>
            </a:lvl6pPr>
            <a:lvl7pPr lvl="6" rtl="0">
              <a:spcBef>
                <a:spcPts val="0"/>
              </a:spcBef>
              <a:spcAft>
                <a:spcPts val="0"/>
              </a:spcAft>
              <a:buSzPts val="1400"/>
              <a:buFont typeface="Cambay"/>
              <a:buNone/>
              <a:defRPr>
                <a:latin typeface="Cambay"/>
                <a:ea typeface="Cambay"/>
                <a:cs typeface="Cambay"/>
                <a:sym typeface="Cambay"/>
              </a:defRPr>
            </a:lvl7pPr>
            <a:lvl8pPr lvl="7" rtl="0">
              <a:spcBef>
                <a:spcPts val="0"/>
              </a:spcBef>
              <a:spcAft>
                <a:spcPts val="0"/>
              </a:spcAft>
              <a:buSzPts val="1400"/>
              <a:buFont typeface="Cambay"/>
              <a:buNone/>
              <a:defRPr>
                <a:latin typeface="Cambay"/>
                <a:ea typeface="Cambay"/>
                <a:cs typeface="Cambay"/>
                <a:sym typeface="Cambay"/>
              </a:defRPr>
            </a:lvl8pPr>
            <a:lvl9pPr lvl="8" rtl="0">
              <a:spcBef>
                <a:spcPts val="0"/>
              </a:spcBef>
              <a:spcAft>
                <a:spcPts val="0"/>
              </a:spcAft>
              <a:buSzPts val="1400"/>
              <a:buFont typeface="Cambay"/>
              <a:buNone/>
              <a:defRPr>
                <a:latin typeface="Cambay"/>
                <a:ea typeface="Cambay"/>
                <a:cs typeface="Cambay"/>
                <a:sym typeface="Cambay"/>
              </a:defRPr>
            </a:lvl9pPr>
          </a:lstStyle>
          <a:p>
            <a:endParaRPr/>
          </a:p>
        </p:txBody>
      </p:sp>
      <p:sp>
        <p:nvSpPr>
          <p:cNvPr id="179" name="Google Shape;179;p18"/>
          <p:cNvSpPr txBox="1">
            <a:spLocks noGrp="1"/>
          </p:cNvSpPr>
          <p:nvPr>
            <p:ph type="subTitle" idx="6"/>
          </p:nvPr>
        </p:nvSpPr>
        <p:spPr>
          <a:xfrm>
            <a:off x="2057051" y="3450371"/>
            <a:ext cx="2597700" cy="57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0" name="Google Shape;180;p18"/>
          <p:cNvSpPr txBox="1">
            <a:spLocks noGrp="1"/>
          </p:cNvSpPr>
          <p:nvPr>
            <p:ph type="subTitle" idx="7"/>
          </p:nvPr>
        </p:nvSpPr>
        <p:spPr>
          <a:xfrm>
            <a:off x="5729325" y="3126970"/>
            <a:ext cx="2597700" cy="4101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Font typeface="Cambay"/>
              <a:buNone/>
              <a:defRPr sz="2200" b="1">
                <a:solidFill>
                  <a:schemeClr val="lt2"/>
                </a:solidFill>
                <a:latin typeface="Cambay"/>
                <a:ea typeface="Cambay"/>
                <a:cs typeface="Cambay"/>
                <a:sym typeface="Cambay"/>
              </a:defRPr>
            </a:lvl1pPr>
            <a:lvl2pPr lvl="1" rtl="0">
              <a:spcBef>
                <a:spcPts val="0"/>
              </a:spcBef>
              <a:spcAft>
                <a:spcPts val="0"/>
              </a:spcAft>
              <a:buSzPts val="1400"/>
              <a:buFont typeface="Cambay"/>
              <a:buNone/>
              <a:defRPr>
                <a:latin typeface="Cambay"/>
                <a:ea typeface="Cambay"/>
                <a:cs typeface="Cambay"/>
                <a:sym typeface="Cambay"/>
              </a:defRPr>
            </a:lvl2pPr>
            <a:lvl3pPr lvl="2" rtl="0">
              <a:spcBef>
                <a:spcPts val="0"/>
              </a:spcBef>
              <a:spcAft>
                <a:spcPts val="0"/>
              </a:spcAft>
              <a:buSzPts val="1400"/>
              <a:buFont typeface="Cambay"/>
              <a:buNone/>
              <a:defRPr>
                <a:latin typeface="Cambay"/>
                <a:ea typeface="Cambay"/>
                <a:cs typeface="Cambay"/>
                <a:sym typeface="Cambay"/>
              </a:defRPr>
            </a:lvl3pPr>
            <a:lvl4pPr lvl="3" rtl="0">
              <a:spcBef>
                <a:spcPts val="0"/>
              </a:spcBef>
              <a:spcAft>
                <a:spcPts val="0"/>
              </a:spcAft>
              <a:buSzPts val="1400"/>
              <a:buFont typeface="Cambay"/>
              <a:buNone/>
              <a:defRPr>
                <a:latin typeface="Cambay"/>
                <a:ea typeface="Cambay"/>
                <a:cs typeface="Cambay"/>
                <a:sym typeface="Cambay"/>
              </a:defRPr>
            </a:lvl4pPr>
            <a:lvl5pPr lvl="4" rtl="0">
              <a:spcBef>
                <a:spcPts val="0"/>
              </a:spcBef>
              <a:spcAft>
                <a:spcPts val="0"/>
              </a:spcAft>
              <a:buSzPts val="1400"/>
              <a:buFont typeface="Cambay"/>
              <a:buNone/>
              <a:defRPr>
                <a:latin typeface="Cambay"/>
                <a:ea typeface="Cambay"/>
                <a:cs typeface="Cambay"/>
                <a:sym typeface="Cambay"/>
              </a:defRPr>
            </a:lvl5pPr>
            <a:lvl6pPr lvl="5" rtl="0">
              <a:spcBef>
                <a:spcPts val="0"/>
              </a:spcBef>
              <a:spcAft>
                <a:spcPts val="0"/>
              </a:spcAft>
              <a:buSzPts val="1400"/>
              <a:buFont typeface="Cambay"/>
              <a:buNone/>
              <a:defRPr>
                <a:latin typeface="Cambay"/>
                <a:ea typeface="Cambay"/>
                <a:cs typeface="Cambay"/>
                <a:sym typeface="Cambay"/>
              </a:defRPr>
            </a:lvl6pPr>
            <a:lvl7pPr lvl="6" rtl="0">
              <a:spcBef>
                <a:spcPts val="0"/>
              </a:spcBef>
              <a:spcAft>
                <a:spcPts val="0"/>
              </a:spcAft>
              <a:buSzPts val="1400"/>
              <a:buFont typeface="Cambay"/>
              <a:buNone/>
              <a:defRPr>
                <a:latin typeface="Cambay"/>
                <a:ea typeface="Cambay"/>
                <a:cs typeface="Cambay"/>
                <a:sym typeface="Cambay"/>
              </a:defRPr>
            </a:lvl7pPr>
            <a:lvl8pPr lvl="7" rtl="0">
              <a:spcBef>
                <a:spcPts val="0"/>
              </a:spcBef>
              <a:spcAft>
                <a:spcPts val="0"/>
              </a:spcAft>
              <a:buSzPts val="1400"/>
              <a:buFont typeface="Cambay"/>
              <a:buNone/>
              <a:defRPr>
                <a:latin typeface="Cambay"/>
                <a:ea typeface="Cambay"/>
                <a:cs typeface="Cambay"/>
                <a:sym typeface="Cambay"/>
              </a:defRPr>
            </a:lvl8pPr>
            <a:lvl9pPr lvl="8" rtl="0">
              <a:spcBef>
                <a:spcPts val="0"/>
              </a:spcBef>
              <a:spcAft>
                <a:spcPts val="0"/>
              </a:spcAft>
              <a:buSzPts val="1400"/>
              <a:buFont typeface="Cambay"/>
              <a:buNone/>
              <a:defRPr>
                <a:latin typeface="Cambay"/>
                <a:ea typeface="Cambay"/>
                <a:cs typeface="Cambay"/>
                <a:sym typeface="Cambay"/>
              </a:defRPr>
            </a:lvl9pPr>
          </a:lstStyle>
          <a:p>
            <a:endParaRPr/>
          </a:p>
        </p:txBody>
      </p:sp>
      <p:sp>
        <p:nvSpPr>
          <p:cNvPr id="181" name="Google Shape;181;p18"/>
          <p:cNvSpPr txBox="1">
            <a:spLocks noGrp="1"/>
          </p:cNvSpPr>
          <p:nvPr>
            <p:ph type="subTitle" idx="8"/>
          </p:nvPr>
        </p:nvSpPr>
        <p:spPr>
          <a:xfrm>
            <a:off x="5729326" y="3450371"/>
            <a:ext cx="2597700" cy="57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5">
    <p:bg>
      <p:bgPr>
        <a:gradFill>
          <a:gsLst>
            <a:gs pos="0">
              <a:schemeClr val="lt1"/>
            </a:gs>
            <a:gs pos="100000">
              <a:schemeClr val="dk2"/>
            </a:gs>
          </a:gsLst>
          <a:lin ang="18900732" scaled="0"/>
        </a:gradFill>
        <a:effectLst/>
      </p:bgPr>
    </p:bg>
    <p:spTree>
      <p:nvGrpSpPr>
        <p:cNvPr id="1" name="Shape 289"/>
        <p:cNvGrpSpPr/>
        <p:nvPr/>
      </p:nvGrpSpPr>
      <p:grpSpPr>
        <a:xfrm>
          <a:off x="0" y="0"/>
          <a:ext cx="0" cy="0"/>
          <a:chOff x="0" y="0"/>
          <a:chExt cx="0" cy="0"/>
        </a:xfrm>
      </p:grpSpPr>
      <p:sp>
        <p:nvSpPr>
          <p:cNvPr id="290" name="Google Shape;290;p25"/>
          <p:cNvSpPr txBox="1">
            <a:spLocks noGrp="1"/>
          </p:cNvSpPr>
          <p:nvPr>
            <p:ph type="title"/>
          </p:nvPr>
        </p:nvSpPr>
        <p:spPr>
          <a:xfrm>
            <a:off x="790875" y="1042504"/>
            <a:ext cx="3523800" cy="1691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91" name="Google Shape;291;p25"/>
          <p:cNvSpPr txBox="1">
            <a:spLocks noGrp="1"/>
          </p:cNvSpPr>
          <p:nvPr>
            <p:ph type="subTitle" idx="1"/>
          </p:nvPr>
        </p:nvSpPr>
        <p:spPr>
          <a:xfrm>
            <a:off x="790944" y="2847857"/>
            <a:ext cx="3523800" cy="11172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92" name="Google Shape;292;p25"/>
          <p:cNvSpPr>
            <a:spLocks noGrp="1"/>
          </p:cNvSpPr>
          <p:nvPr>
            <p:ph type="pic" idx="2"/>
          </p:nvPr>
        </p:nvSpPr>
        <p:spPr>
          <a:xfrm>
            <a:off x="4139610" y="25"/>
            <a:ext cx="6199800" cy="5146500"/>
          </a:xfrm>
          <a:prstGeom prst="parallelogram">
            <a:avLst>
              <a:gd name="adj" fmla="val 25000"/>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675" y="521225"/>
            <a:ext cx="7714800" cy="5781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300"/>
              <a:buFont typeface="Cambay"/>
              <a:buNone/>
              <a:defRPr sz="3300" b="1">
                <a:solidFill>
                  <a:schemeClr val="dk1"/>
                </a:solidFill>
                <a:latin typeface="Cambay"/>
                <a:ea typeface="Cambay"/>
                <a:cs typeface="Cambay"/>
                <a:sym typeface="Cambay"/>
              </a:defRPr>
            </a:lvl1pPr>
            <a:lvl2pPr lvl="1">
              <a:spcBef>
                <a:spcPts val="0"/>
              </a:spcBef>
              <a:spcAft>
                <a:spcPts val="0"/>
              </a:spcAft>
              <a:buClr>
                <a:schemeClr val="dk1"/>
              </a:buClr>
              <a:buSzPts val="3300"/>
              <a:buFont typeface="Cambay"/>
              <a:buNone/>
              <a:defRPr sz="3300" b="1">
                <a:solidFill>
                  <a:schemeClr val="dk1"/>
                </a:solidFill>
                <a:latin typeface="Cambay"/>
                <a:ea typeface="Cambay"/>
                <a:cs typeface="Cambay"/>
                <a:sym typeface="Cambay"/>
              </a:defRPr>
            </a:lvl2pPr>
            <a:lvl3pPr lvl="2">
              <a:spcBef>
                <a:spcPts val="0"/>
              </a:spcBef>
              <a:spcAft>
                <a:spcPts val="0"/>
              </a:spcAft>
              <a:buClr>
                <a:schemeClr val="dk1"/>
              </a:buClr>
              <a:buSzPts val="3300"/>
              <a:buFont typeface="Cambay"/>
              <a:buNone/>
              <a:defRPr sz="3300" b="1">
                <a:solidFill>
                  <a:schemeClr val="dk1"/>
                </a:solidFill>
                <a:latin typeface="Cambay"/>
                <a:ea typeface="Cambay"/>
                <a:cs typeface="Cambay"/>
                <a:sym typeface="Cambay"/>
              </a:defRPr>
            </a:lvl3pPr>
            <a:lvl4pPr lvl="3">
              <a:spcBef>
                <a:spcPts val="0"/>
              </a:spcBef>
              <a:spcAft>
                <a:spcPts val="0"/>
              </a:spcAft>
              <a:buClr>
                <a:schemeClr val="dk1"/>
              </a:buClr>
              <a:buSzPts val="3300"/>
              <a:buFont typeface="Cambay"/>
              <a:buNone/>
              <a:defRPr sz="3300" b="1">
                <a:solidFill>
                  <a:schemeClr val="dk1"/>
                </a:solidFill>
                <a:latin typeface="Cambay"/>
                <a:ea typeface="Cambay"/>
                <a:cs typeface="Cambay"/>
                <a:sym typeface="Cambay"/>
              </a:defRPr>
            </a:lvl4pPr>
            <a:lvl5pPr lvl="4">
              <a:spcBef>
                <a:spcPts val="0"/>
              </a:spcBef>
              <a:spcAft>
                <a:spcPts val="0"/>
              </a:spcAft>
              <a:buClr>
                <a:schemeClr val="dk1"/>
              </a:buClr>
              <a:buSzPts val="3300"/>
              <a:buFont typeface="Cambay"/>
              <a:buNone/>
              <a:defRPr sz="3300" b="1">
                <a:solidFill>
                  <a:schemeClr val="dk1"/>
                </a:solidFill>
                <a:latin typeface="Cambay"/>
                <a:ea typeface="Cambay"/>
                <a:cs typeface="Cambay"/>
                <a:sym typeface="Cambay"/>
              </a:defRPr>
            </a:lvl5pPr>
            <a:lvl6pPr lvl="5">
              <a:spcBef>
                <a:spcPts val="0"/>
              </a:spcBef>
              <a:spcAft>
                <a:spcPts val="0"/>
              </a:spcAft>
              <a:buClr>
                <a:schemeClr val="dk1"/>
              </a:buClr>
              <a:buSzPts val="3300"/>
              <a:buFont typeface="Cambay"/>
              <a:buNone/>
              <a:defRPr sz="3300" b="1">
                <a:solidFill>
                  <a:schemeClr val="dk1"/>
                </a:solidFill>
                <a:latin typeface="Cambay"/>
                <a:ea typeface="Cambay"/>
                <a:cs typeface="Cambay"/>
                <a:sym typeface="Cambay"/>
              </a:defRPr>
            </a:lvl6pPr>
            <a:lvl7pPr lvl="6">
              <a:spcBef>
                <a:spcPts val="0"/>
              </a:spcBef>
              <a:spcAft>
                <a:spcPts val="0"/>
              </a:spcAft>
              <a:buClr>
                <a:schemeClr val="dk1"/>
              </a:buClr>
              <a:buSzPts val="3300"/>
              <a:buFont typeface="Cambay"/>
              <a:buNone/>
              <a:defRPr sz="3300" b="1">
                <a:solidFill>
                  <a:schemeClr val="dk1"/>
                </a:solidFill>
                <a:latin typeface="Cambay"/>
                <a:ea typeface="Cambay"/>
                <a:cs typeface="Cambay"/>
                <a:sym typeface="Cambay"/>
              </a:defRPr>
            </a:lvl7pPr>
            <a:lvl8pPr lvl="7">
              <a:spcBef>
                <a:spcPts val="0"/>
              </a:spcBef>
              <a:spcAft>
                <a:spcPts val="0"/>
              </a:spcAft>
              <a:buClr>
                <a:schemeClr val="dk1"/>
              </a:buClr>
              <a:buSzPts val="3300"/>
              <a:buFont typeface="Cambay"/>
              <a:buNone/>
              <a:defRPr sz="3300" b="1">
                <a:solidFill>
                  <a:schemeClr val="dk1"/>
                </a:solidFill>
                <a:latin typeface="Cambay"/>
                <a:ea typeface="Cambay"/>
                <a:cs typeface="Cambay"/>
                <a:sym typeface="Cambay"/>
              </a:defRPr>
            </a:lvl8pPr>
            <a:lvl9pPr lvl="8">
              <a:spcBef>
                <a:spcPts val="0"/>
              </a:spcBef>
              <a:spcAft>
                <a:spcPts val="0"/>
              </a:spcAft>
              <a:buClr>
                <a:schemeClr val="dk1"/>
              </a:buClr>
              <a:buSzPts val="3300"/>
              <a:buFont typeface="Cambay"/>
              <a:buNone/>
              <a:defRPr sz="3300" b="1">
                <a:solidFill>
                  <a:schemeClr val="dk1"/>
                </a:solidFill>
                <a:latin typeface="Cambay"/>
                <a:ea typeface="Cambay"/>
                <a:cs typeface="Cambay"/>
                <a:sym typeface="Cambay"/>
              </a:defRPr>
            </a:lvl9pPr>
          </a:lstStyle>
          <a:p>
            <a:endParaRPr/>
          </a:p>
        </p:txBody>
      </p:sp>
      <p:sp>
        <p:nvSpPr>
          <p:cNvPr id="7" name="Google Shape;7;p1"/>
          <p:cNvSpPr txBox="1">
            <a:spLocks noGrp="1"/>
          </p:cNvSpPr>
          <p:nvPr>
            <p:ph type="body" idx="1"/>
          </p:nvPr>
        </p:nvSpPr>
        <p:spPr>
          <a:xfrm>
            <a:off x="714675" y="1159054"/>
            <a:ext cx="7714800" cy="34482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59" r:id="rId6"/>
    <p:sldLayoutId id="2147483663" r:id="rId7"/>
    <p:sldLayoutId id="2147483664" r:id="rId8"/>
    <p:sldLayoutId id="2147483671" r:id="rId9"/>
    <p:sldLayoutId id="2147483675" r:id="rId10"/>
    <p:sldLayoutId id="2147483678" r:id="rId11"/>
    <p:sldLayoutId id="2147483679" r:id="rId12"/>
    <p:sldLayoutId id="214748368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4.sv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8.png"/><Relationship Id="rId7"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jpeg"/><Relationship Id="rId9" Type="http://schemas.openxmlformats.org/officeDocument/2006/relationships/image" Target="../media/image33.png"/></Relationships>
</file>

<file path=ppt/slides/_rels/slide21.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grpSp>
        <p:nvGrpSpPr>
          <p:cNvPr id="377" name="Google Shape;377;p38"/>
          <p:cNvGrpSpPr/>
          <p:nvPr/>
        </p:nvGrpSpPr>
        <p:grpSpPr>
          <a:xfrm>
            <a:off x="-76375" y="543413"/>
            <a:ext cx="10211600" cy="686675"/>
            <a:chOff x="-76375" y="543413"/>
            <a:chExt cx="10211600" cy="686675"/>
          </a:xfrm>
        </p:grpSpPr>
        <p:sp>
          <p:nvSpPr>
            <p:cNvPr id="378" name="Google Shape;378;p38"/>
            <p:cNvSpPr/>
            <p:nvPr/>
          </p:nvSpPr>
          <p:spPr>
            <a:xfrm rot="10800000" flipH="1">
              <a:off x="-76375" y="833014"/>
              <a:ext cx="5928727" cy="381896"/>
            </a:xfrm>
            <a:custGeom>
              <a:avLst/>
              <a:gdLst/>
              <a:ahLst/>
              <a:cxnLst/>
              <a:rect l="l" t="t" r="r" b="b"/>
              <a:pathLst>
                <a:path w="58499" h="3768" fill="none" extrusionOk="0">
                  <a:moveTo>
                    <a:pt x="58499" y="2472"/>
                  </a:moveTo>
                  <a:lnTo>
                    <a:pt x="44663" y="2472"/>
                  </a:lnTo>
                  <a:lnTo>
                    <a:pt x="42191" y="0"/>
                  </a:lnTo>
                  <a:lnTo>
                    <a:pt x="27753" y="0"/>
                  </a:lnTo>
                  <a:lnTo>
                    <a:pt x="23986" y="3768"/>
                  </a:lnTo>
                  <a:lnTo>
                    <a:pt x="0" y="376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38"/>
            <p:cNvGrpSpPr/>
            <p:nvPr/>
          </p:nvGrpSpPr>
          <p:grpSpPr>
            <a:xfrm>
              <a:off x="5557850" y="543413"/>
              <a:ext cx="4577375" cy="686675"/>
              <a:chOff x="5557850" y="543413"/>
              <a:chExt cx="4577375" cy="686675"/>
            </a:xfrm>
          </p:grpSpPr>
          <p:sp>
            <p:nvSpPr>
              <p:cNvPr id="380" name="Google Shape;380;p38"/>
              <p:cNvSpPr/>
              <p:nvPr/>
            </p:nvSpPr>
            <p:spPr>
              <a:xfrm>
                <a:off x="5557850" y="543413"/>
                <a:ext cx="4577375" cy="658575"/>
              </a:xfrm>
              <a:custGeom>
                <a:avLst/>
                <a:gdLst/>
                <a:ahLst/>
                <a:cxnLst/>
                <a:rect l="l" t="t" r="r" b="b"/>
                <a:pathLst>
                  <a:path w="183095" h="26343" extrusionOk="0">
                    <a:moveTo>
                      <a:pt x="6858" y="0"/>
                    </a:moveTo>
                    <a:lnTo>
                      <a:pt x="0" y="26343"/>
                    </a:lnTo>
                    <a:lnTo>
                      <a:pt x="183095" y="26103"/>
                    </a:lnTo>
                    <a:lnTo>
                      <a:pt x="183095" y="323"/>
                    </a:lnTo>
                    <a:close/>
                  </a:path>
                </a:pathLst>
              </a:custGeom>
              <a:solidFill>
                <a:schemeClr val="lt2"/>
              </a:solidFill>
              <a:ln>
                <a:noFill/>
              </a:ln>
            </p:spPr>
            <p:txBody>
              <a:bodyPr/>
              <a:lstStyle/>
              <a:p>
                <a:endParaRPr lang="en-150"/>
              </a:p>
            </p:txBody>
          </p:sp>
          <p:sp>
            <p:nvSpPr>
              <p:cNvPr id="381" name="Google Shape;381;p38"/>
              <p:cNvSpPr/>
              <p:nvPr/>
            </p:nvSpPr>
            <p:spPr>
              <a:xfrm>
                <a:off x="6746100" y="553388"/>
                <a:ext cx="1130850" cy="676700"/>
              </a:xfrm>
              <a:custGeom>
                <a:avLst/>
                <a:gdLst/>
                <a:ahLst/>
                <a:cxnLst/>
                <a:rect l="l" t="t" r="r" b="b"/>
                <a:pathLst>
                  <a:path w="45234" h="27068" extrusionOk="0">
                    <a:moveTo>
                      <a:pt x="6867" y="0"/>
                    </a:moveTo>
                    <a:lnTo>
                      <a:pt x="0" y="26756"/>
                    </a:lnTo>
                    <a:lnTo>
                      <a:pt x="38270" y="27068"/>
                    </a:lnTo>
                    <a:lnTo>
                      <a:pt x="45234" y="95"/>
                    </a:lnTo>
                    <a:close/>
                  </a:path>
                </a:pathLst>
              </a:custGeom>
              <a:gradFill>
                <a:gsLst>
                  <a:gs pos="0">
                    <a:schemeClr val="lt2"/>
                  </a:gs>
                  <a:gs pos="100000">
                    <a:schemeClr val="accent2"/>
                  </a:gs>
                </a:gsLst>
                <a:lin ang="2700006" scaled="0"/>
              </a:gradFill>
              <a:ln>
                <a:noFill/>
              </a:ln>
            </p:spPr>
            <p:txBody>
              <a:bodyPr/>
              <a:lstStyle/>
              <a:p>
                <a:endParaRPr lang="en-150"/>
              </a:p>
            </p:txBody>
          </p:sp>
          <p:sp>
            <p:nvSpPr>
              <p:cNvPr id="382" name="Google Shape;382;p38"/>
              <p:cNvSpPr/>
              <p:nvPr/>
            </p:nvSpPr>
            <p:spPr>
              <a:xfrm>
                <a:off x="8074825" y="553388"/>
                <a:ext cx="2021700" cy="668900"/>
              </a:xfrm>
              <a:custGeom>
                <a:avLst/>
                <a:gdLst/>
                <a:ahLst/>
                <a:cxnLst/>
                <a:rect l="l" t="t" r="r" b="b"/>
                <a:pathLst>
                  <a:path w="80868" h="26756" extrusionOk="0">
                    <a:moveTo>
                      <a:pt x="6867" y="0"/>
                    </a:moveTo>
                    <a:lnTo>
                      <a:pt x="0" y="26756"/>
                    </a:lnTo>
                    <a:lnTo>
                      <a:pt x="80868" y="26602"/>
                    </a:lnTo>
                    <a:lnTo>
                      <a:pt x="80678" y="1456"/>
                    </a:lnTo>
                    <a:close/>
                  </a:path>
                </a:pathLst>
              </a:custGeom>
              <a:gradFill>
                <a:gsLst>
                  <a:gs pos="0">
                    <a:schemeClr val="lt2"/>
                  </a:gs>
                  <a:gs pos="100000">
                    <a:schemeClr val="accent2"/>
                  </a:gs>
                </a:gsLst>
                <a:lin ang="2700006" scaled="0"/>
              </a:gradFill>
              <a:ln>
                <a:noFill/>
              </a:ln>
            </p:spPr>
            <p:txBody>
              <a:bodyPr/>
              <a:lstStyle/>
              <a:p>
                <a:endParaRPr lang="en-150"/>
              </a:p>
            </p:txBody>
          </p:sp>
        </p:grpSp>
      </p:grpSp>
      <p:sp>
        <p:nvSpPr>
          <p:cNvPr id="383" name="Google Shape;383;p38"/>
          <p:cNvSpPr txBox="1">
            <a:spLocks noGrp="1"/>
          </p:cNvSpPr>
          <p:nvPr>
            <p:ph type="ctrTitle"/>
          </p:nvPr>
        </p:nvSpPr>
        <p:spPr>
          <a:xfrm>
            <a:off x="714675" y="1072585"/>
            <a:ext cx="3898500" cy="2155200"/>
          </a:xfrm>
          <a:prstGeom prst="rect">
            <a:avLst/>
          </a:prstGeom>
        </p:spPr>
        <p:txBody>
          <a:bodyPr spcFirstLastPara="1" wrap="square" lIns="91425" tIns="91425" rIns="91425" bIns="91425" anchor="b" anchorCtr="0">
            <a:noAutofit/>
          </a:bodyPr>
          <a:lstStyle/>
          <a:p>
            <a:pPr marL="0" lvl="0" indent="0" algn="l" rtl="0">
              <a:spcBef>
                <a:spcPts val="0"/>
              </a:spcBef>
              <a:spcAft>
                <a:spcPts val="200"/>
              </a:spcAft>
              <a:buNone/>
            </a:pPr>
            <a:r>
              <a:rPr lang="en" dirty="0"/>
              <a:t>Smart Parking Lot</a:t>
            </a:r>
            <a:endParaRPr dirty="0"/>
          </a:p>
        </p:txBody>
      </p:sp>
      <p:sp>
        <p:nvSpPr>
          <p:cNvPr id="384" name="Google Shape;384;p38"/>
          <p:cNvSpPr txBox="1">
            <a:spLocks noGrp="1"/>
          </p:cNvSpPr>
          <p:nvPr>
            <p:ph type="subTitle" idx="1"/>
          </p:nvPr>
        </p:nvSpPr>
        <p:spPr>
          <a:xfrm>
            <a:off x="500301" y="3621515"/>
            <a:ext cx="3898500" cy="44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Parking made easier</a:t>
            </a:r>
            <a:endParaRPr dirty="0"/>
          </a:p>
        </p:txBody>
      </p:sp>
      <p:pic>
        <p:nvPicPr>
          <p:cNvPr id="385" name="Google Shape;385;p38"/>
          <p:cNvPicPr preferRelativeResize="0">
            <a:picLocks noGrp="1"/>
          </p:cNvPicPr>
          <p:nvPr>
            <p:ph type="pic" idx="2"/>
          </p:nvPr>
        </p:nvPicPr>
        <p:blipFill rotWithShape="1">
          <a:blip r:embed="rId3">
            <a:alphaModFix/>
          </a:blip>
          <a:srcRect l="8985" t="9338" r="-6015"/>
          <a:stretch/>
        </p:blipFill>
        <p:spPr>
          <a:xfrm>
            <a:off x="4745200" y="1187487"/>
            <a:ext cx="5293500" cy="3299100"/>
          </a:xfrm>
          <a:prstGeom prst="parallelogram">
            <a:avLst>
              <a:gd name="adj" fmla="val 25000"/>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207775" y="715953"/>
            <a:ext cx="4364226" cy="7827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Parking Lot Sensors</a:t>
            </a:r>
            <a:endParaRPr dirty="0"/>
          </a:p>
        </p:txBody>
      </p:sp>
      <p:sp>
        <p:nvSpPr>
          <p:cNvPr id="776" name="Google Shape;776;p62"/>
          <p:cNvSpPr txBox="1">
            <a:spLocks noGrp="1"/>
          </p:cNvSpPr>
          <p:nvPr>
            <p:ph type="subTitle" idx="1"/>
          </p:nvPr>
        </p:nvSpPr>
        <p:spPr>
          <a:xfrm>
            <a:off x="111872" y="1808392"/>
            <a:ext cx="3905723" cy="1669670"/>
          </a:xfrm>
          <a:prstGeom prst="rect">
            <a:avLst/>
          </a:prstGeom>
        </p:spPr>
        <p:txBody>
          <a:bodyPr spcFirstLastPara="1" wrap="square" lIns="91425" tIns="91425" rIns="91425" bIns="91425" anchor="b" anchorCtr="0">
            <a:noAutofit/>
          </a:bodyPr>
          <a:lstStyle/>
          <a:p>
            <a:pPr marL="0" lvl="0" indent="0">
              <a:spcAft>
                <a:spcPts val="1600"/>
              </a:spcAft>
            </a:pPr>
            <a:r>
              <a:rPr lang="en-US" sz="1800" dirty="0"/>
              <a:t>- Every parking lot has a distance sensor and a camera</a:t>
            </a:r>
          </a:p>
          <a:p>
            <a:pPr marL="0" lvl="0" indent="0">
              <a:spcAft>
                <a:spcPts val="1600"/>
              </a:spcAft>
            </a:pPr>
            <a:r>
              <a:rPr lang="en-US" sz="1800" dirty="0"/>
              <a:t>- Admins are notified in the app about unauthorized parking</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6" name="Picture 5" descr="A digital display and wires&#10;&#10;Description automatically generated with medium confidence">
            <a:extLst>
              <a:ext uri="{FF2B5EF4-FFF2-40B4-BE49-F238E27FC236}">
                <a16:creationId xmlns:a16="http://schemas.microsoft.com/office/drawing/2014/main" id="{68257955-84AB-3DC0-0B8C-BAC5D7378F07}"/>
              </a:ext>
            </a:extLst>
          </p:cNvPr>
          <p:cNvPicPr>
            <a:picLocks noChangeAspect="1"/>
          </p:cNvPicPr>
          <p:nvPr/>
        </p:nvPicPr>
        <p:blipFill>
          <a:blip r:embed="rId3"/>
          <a:stretch>
            <a:fillRect/>
          </a:stretch>
        </p:blipFill>
        <p:spPr>
          <a:xfrm>
            <a:off x="4017595" y="1378682"/>
            <a:ext cx="4966511" cy="2793662"/>
          </a:xfrm>
          <a:prstGeom prst="rect">
            <a:avLst/>
          </a:prstGeom>
        </p:spPr>
      </p:pic>
    </p:spTree>
    <p:extLst>
      <p:ext uri="{BB962C8B-B14F-4D97-AF65-F5344CB8AC3E}">
        <p14:creationId xmlns:p14="http://schemas.microsoft.com/office/powerpoint/2010/main" val="38570001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44797" y="583657"/>
            <a:ext cx="8212956"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 Edit Parking Lots</a:t>
            </a:r>
            <a:endParaRPr dirty="0"/>
          </a:p>
        </p:txBody>
      </p:sp>
      <p:sp>
        <p:nvSpPr>
          <p:cNvPr id="776" name="Google Shape;776;p62"/>
          <p:cNvSpPr txBox="1">
            <a:spLocks noGrp="1"/>
          </p:cNvSpPr>
          <p:nvPr>
            <p:ph type="subTitle" idx="1"/>
          </p:nvPr>
        </p:nvSpPr>
        <p:spPr>
          <a:xfrm>
            <a:off x="2742841" y="2027001"/>
            <a:ext cx="3380872" cy="1232452"/>
          </a:xfrm>
          <a:prstGeom prst="rect">
            <a:avLst/>
          </a:prstGeom>
        </p:spPr>
        <p:txBody>
          <a:bodyPr spcFirstLastPara="1" wrap="square" lIns="91425" tIns="91425" rIns="91425" bIns="91425" anchor="b" anchorCtr="0">
            <a:noAutofit/>
          </a:bodyPr>
          <a:lstStyle/>
          <a:p>
            <a:pPr marL="0" lvl="0" indent="0">
              <a:spcAft>
                <a:spcPts val="1600"/>
              </a:spcAft>
            </a:pPr>
            <a:r>
              <a:rPr lang="en-US" sz="2000" dirty="0"/>
              <a:t>Parking Lot Administrators will create and manipulate Parking Lots information in the app</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 name="Picture 11" descr="A screenshot of a parking lot&#10;&#10;Description automatically generated">
            <a:extLst>
              <a:ext uri="{FF2B5EF4-FFF2-40B4-BE49-F238E27FC236}">
                <a16:creationId xmlns:a16="http://schemas.microsoft.com/office/drawing/2014/main" id="{8AFEB596-B969-1B2B-4595-EFFB4DE07D3B}"/>
              </a:ext>
            </a:extLst>
          </p:cNvPr>
          <p:cNvPicPr>
            <a:picLocks noChangeAspect="1"/>
          </p:cNvPicPr>
          <p:nvPr/>
        </p:nvPicPr>
        <p:blipFill>
          <a:blip r:embed="rId3"/>
          <a:stretch>
            <a:fillRect/>
          </a:stretch>
        </p:blipFill>
        <p:spPr>
          <a:xfrm>
            <a:off x="160188" y="1129083"/>
            <a:ext cx="2404493" cy="3384866"/>
          </a:xfrm>
          <a:prstGeom prst="rect">
            <a:avLst/>
          </a:prstGeom>
        </p:spPr>
      </p:pic>
      <p:pic>
        <p:nvPicPr>
          <p:cNvPr id="14" name="Picture 13" descr="A screenshot of a parking lot&#10;&#10;Description automatically generated">
            <a:extLst>
              <a:ext uri="{FF2B5EF4-FFF2-40B4-BE49-F238E27FC236}">
                <a16:creationId xmlns:a16="http://schemas.microsoft.com/office/drawing/2014/main" id="{CAB0BE96-0EC4-250B-5DB9-8B7247EDB5A3}"/>
              </a:ext>
            </a:extLst>
          </p:cNvPr>
          <p:cNvPicPr>
            <a:picLocks noChangeAspect="1"/>
          </p:cNvPicPr>
          <p:nvPr/>
        </p:nvPicPr>
        <p:blipFill>
          <a:blip r:embed="rId4"/>
          <a:stretch>
            <a:fillRect/>
          </a:stretch>
        </p:blipFill>
        <p:spPr>
          <a:xfrm>
            <a:off x="6123713" y="1009857"/>
            <a:ext cx="2337531" cy="3575652"/>
          </a:xfrm>
          <a:prstGeom prst="rect">
            <a:avLst/>
          </a:prstGeom>
        </p:spPr>
      </p:pic>
    </p:spTree>
    <p:extLst>
      <p:ext uri="{BB962C8B-B14F-4D97-AF65-F5344CB8AC3E}">
        <p14:creationId xmlns:p14="http://schemas.microsoft.com/office/powerpoint/2010/main" val="3341801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99985" y="-15680"/>
            <a:ext cx="8212956"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Manipulate users accounts</a:t>
            </a:r>
            <a:endParaRPr dirty="0"/>
          </a:p>
        </p:txBody>
      </p:sp>
      <p:sp>
        <p:nvSpPr>
          <p:cNvPr id="776" name="Google Shape;776;p62"/>
          <p:cNvSpPr txBox="1">
            <a:spLocks noGrp="1"/>
          </p:cNvSpPr>
          <p:nvPr>
            <p:ph type="subTitle" idx="1"/>
          </p:nvPr>
        </p:nvSpPr>
        <p:spPr>
          <a:xfrm>
            <a:off x="157389" y="675616"/>
            <a:ext cx="5118478" cy="1691700"/>
          </a:xfrm>
          <a:prstGeom prst="rect">
            <a:avLst/>
          </a:prstGeom>
        </p:spPr>
        <p:txBody>
          <a:bodyPr spcFirstLastPara="1" wrap="square" lIns="91425" tIns="91425" rIns="91425" bIns="91425" anchor="b" anchorCtr="0">
            <a:noAutofit/>
          </a:bodyPr>
          <a:lstStyle/>
          <a:p>
            <a:pPr marL="0" lvl="0" indent="0">
              <a:spcAft>
                <a:spcPts val="1600"/>
              </a:spcAft>
            </a:pPr>
            <a:r>
              <a:rPr lang="en-US" sz="2000" dirty="0"/>
              <a:t>Application Administrators will receive complaints, questions from users, and ban the malicious ones.</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2F7B126A-AF26-F05E-69A0-4A90CF5F7733}"/>
              </a:ext>
            </a:extLst>
          </p:cNvPr>
          <p:cNvPicPr>
            <a:picLocks noChangeAspect="1"/>
          </p:cNvPicPr>
          <p:nvPr/>
        </p:nvPicPr>
        <p:blipFill>
          <a:blip r:embed="rId3"/>
          <a:stretch>
            <a:fillRect/>
          </a:stretch>
        </p:blipFill>
        <p:spPr>
          <a:xfrm>
            <a:off x="5392626" y="1076735"/>
            <a:ext cx="3589916" cy="3525952"/>
          </a:xfrm>
          <a:prstGeom prst="rect">
            <a:avLst/>
          </a:prstGeom>
        </p:spPr>
      </p:pic>
      <p:pic>
        <p:nvPicPr>
          <p:cNvPr id="4" name="Picture 3" descr="A screenshot of a computer screen&#10;&#10;Description automatically generated">
            <a:extLst>
              <a:ext uri="{FF2B5EF4-FFF2-40B4-BE49-F238E27FC236}">
                <a16:creationId xmlns:a16="http://schemas.microsoft.com/office/drawing/2014/main" id="{6078BD47-9AC2-EB97-9EC8-F9E307A172A3}"/>
              </a:ext>
            </a:extLst>
          </p:cNvPr>
          <p:cNvPicPr>
            <a:picLocks noChangeAspect="1"/>
          </p:cNvPicPr>
          <p:nvPr/>
        </p:nvPicPr>
        <p:blipFill>
          <a:blip r:embed="rId4"/>
          <a:stretch>
            <a:fillRect/>
          </a:stretch>
        </p:blipFill>
        <p:spPr>
          <a:xfrm>
            <a:off x="616547" y="2367316"/>
            <a:ext cx="3589916" cy="2009400"/>
          </a:xfrm>
          <a:prstGeom prst="rect">
            <a:avLst/>
          </a:prstGeom>
        </p:spPr>
      </p:pic>
    </p:spTree>
    <p:extLst>
      <p:ext uri="{BB962C8B-B14F-4D97-AF65-F5344CB8AC3E}">
        <p14:creationId xmlns:p14="http://schemas.microsoft.com/office/powerpoint/2010/main" val="42677511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502923" y="827931"/>
            <a:ext cx="4777701"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Need Help?</a:t>
            </a:r>
            <a:endParaRPr dirty="0"/>
          </a:p>
        </p:txBody>
      </p:sp>
      <p:sp>
        <p:nvSpPr>
          <p:cNvPr id="776" name="Google Shape;776;p62"/>
          <p:cNvSpPr txBox="1">
            <a:spLocks noGrp="1"/>
          </p:cNvSpPr>
          <p:nvPr>
            <p:ph type="subTitle" idx="1"/>
          </p:nvPr>
        </p:nvSpPr>
        <p:spPr>
          <a:xfrm>
            <a:off x="243133" y="2370577"/>
            <a:ext cx="4451277" cy="1474345"/>
          </a:xfrm>
          <a:prstGeom prst="rect">
            <a:avLst/>
          </a:prstGeom>
        </p:spPr>
        <p:txBody>
          <a:bodyPr spcFirstLastPara="1" wrap="square" lIns="91425" tIns="91425" rIns="91425" bIns="91425" anchor="b" anchorCtr="0">
            <a:noAutofit/>
          </a:bodyPr>
          <a:lstStyle/>
          <a:p>
            <a:pPr marL="0" lvl="0" indent="0">
              <a:spcAft>
                <a:spcPts val="1600"/>
              </a:spcAft>
            </a:pPr>
            <a:r>
              <a:rPr lang="en-US" sz="2000" dirty="0"/>
              <a:t>Talk with our built in Chatbot if you need help with using our app</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6" name="Picture 5">
            <a:extLst>
              <a:ext uri="{FF2B5EF4-FFF2-40B4-BE49-F238E27FC236}">
                <a16:creationId xmlns:a16="http://schemas.microsoft.com/office/drawing/2014/main" id="{D216148D-6BD8-BFC2-901C-69044047A9E8}"/>
              </a:ext>
            </a:extLst>
          </p:cNvPr>
          <p:cNvPicPr>
            <a:picLocks noChangeAspect="1"/>
          </p:cNvPicPr>
          <p:nvPr/>
        </p:nvPicPr>
        <p:blipFill>
          <a:blip r:embed="rId3"/>
          <a:stretch>
            <a:fillRect/>
          </a:stretch>
        </p:blipFill>
        <p:spPr>
          <a:xfrm>
            <a:off x="6252227" y="7650"/>
            <a:ext cx="2891773" cy="5143500"/>
          </a:xfrm>
          <a:prstGeom prst="rect">
            <a:avLst/>
          </a:prstGeom>
        </p:spPr>
      </p:pic>
    </p:spTree>
    <p:extLst>
      <p:ext uri="{BB962C8B-B14F-4D97-AF65-F5344CB8AC3E}">
        <p14:creationId xmlns:p14="http://schemas.microsoft.com/office/powerpoint/2010/main" val="2266030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348522" y="652877"/>
            <a:ext cx="4777701"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Need Help?</a:t>
            </a:r>
            <a:endParaRPr dirty="0"/>
          </a:p>
        </p:txBody>
      </p:sp>
      <p:sp>
        <p:nvSpPr>
          <p:cNvPr id="776" name="Google Shape;776;p62"/>
          <p:cNvSpPr txBox="1">
            <a:spLocks noGrp="1"/>
          </p:cNvSpPr>
          <p:nvPr>
            <p:ph type="subTitle" idx="1"/>
          </p:nvPr>
        </p:nvSpPr>
        <p:spPr>
          <a:xfrm>
            <a:off x="2403885" y="889183"/>
            <a:ext cx="4451277" cy="1325291"/>
          </a:xfrm>
          <a:prstGeom prst="rect">
            <a:avLst/>
          </a:prstGeom>
        </p:spPr>
        <p:txBody>
          <a:bodyPr spcFirstLastPara="1" wrap="square" lIns="91425" tIns="91425" rIns="91425" bIns="91425" anchor="b" anchorCtr="0">
            <a:noAutofit/>
          </a:bodyPr>
          <a:lstStyle/>
          <a:p>
            <a:pPr marL="0" lvl="0" indent="0">
              <a:spcAft>
                <a:spcPts val="1600"/>
              </a:spcAft>
            </a:pPr>
            <a:r>
              <a:rPr lang="en-US" sz="2000" dirty="0"/>
              <a:t>Leave us a message, and we will try to respond as soon as possible</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a:extLst>
              <a:ext uri="{FF2B5EF4-FFF2-40B4-BE49-F238E27FC236}">
                <a16:creationId xmlns:a16="http://schemas.microsoft.com/office/drawing/2014/main" id="{5B3E513E-4B7C-DBAF-9E7E-138B401B7C6A}"/>
              </a:ext>
            </a:extLst>
          </p:cNvPr>
          <p:cNvPicPr>
            <a:picLocks noChangeAspect="1"/>
          </p:cNvPicPr>
          <p:nvPr/>
        </p:nvPicPr>
        <p:blipFill>
          <a:blip r:embed="rId3"/>
          <a:stretch>
            <a:fillRect/>
          </a:stretch>
        </p:blipFill>
        <p:spPr>
          <a:xfrm>
            <a:off x="822722" y="2051129"/>
            <a:ext cx="3143689" cy="2391109"/>
          </a:xfrm>
          <a:prstGeom prst="rect">
            <a:avLst/>
          </a:prstGeom>
        </p:spPr>
      </p:pic>
      <p:pic>
        <p:nvPicPr>
          <p:cNvPr id="5" name="Picture 4">
            <a:extLst>
              <a:ext uri="{FF2B5EF4-FFF2-40B4-BE49-F238E27FC236}">
                <a16:creationId xmlns:a16="http://schemas.microsoft.com/office/drawing/2014/main" id="{1FFCC914-D195-3822-8710-E171DA598901}"/>
              </a:ext>
            </a:extLst>
          </p:cNvPr>
          <p:cNvPicPr>
            <a:picLocks noChangeAspect="1"/>
          </p:cNvPicPr>
          <p:nvPr/>
        </p:nvPicPr>
        <p:blipFill>
          <a:blip r:embed="rId4"/>
          <a:stretch>
            <a:fillRect/>
          </a:stretch>
        </p:blipFill>
        <p:spPr>
          <a:xfrm>
            <a:off x="5065975" y="2190446"/>
            <a:ext cx="3077004" cy="2010056"/>
          </a:xfrm>
          <a:prstGeom prst="rect">
            <a:avLst/>
          </a:prstGeom>
        </p:spPr>
      </p:pic>
    </p:spTree>
    <p:extLst>
      <p:ext uri="{BB962C8B-B14F-4D97-AF65-F5344CB8AC3E}">
        <p14:creationId xmlns:p14="http://schemas.microsoft.com/office/powerpoint/2010/main" val="2450779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3"/>
          <p:cNvSpPr txBox="1">
            <a:spLocks noGrp="1"/>
          </p:cNvSpPr>
          <p:nvPr>
            <p:ph type="title"/>
          </p:nvPr>
        </p:nvSpPr>
        <p:spPr>
          <a:xfrm>
            <a:off x="4860072" y="-271913"/>
            <a:ext cx="2800340" cy="103155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US" dirty="0"/>
              <a:t>Try our app</a:t>
            </a:r>
            <a:endParaRPr dirty="0"/>
          </a:p>
        </p:txBody>
      </p:sp>
      <p:sp>
        <p:nvSpPr>
          <p:cNvPr id="438" name="Google Shape;438;p43"/>
          <p:cNvSpPr/>
          <p:nvPr/>
        </p:nvSpPr>
        <p:spPr>
          <a:xfrm>
            <a:off x="-482850" y="3916988"/>
            <a:ext cx="1130850" cy="676700"/>
          </a:xfrm>
          <a:custGeom>
            <a:avLst/>
            <a:gdLst/>
            <a:ahLst/>
            <a:cxnLst/>
            <a:rect l="l" t="t" r="r" b="b"/>
            <a:pathLst>
              <a:path w="45234" h="27068" extrusionOk="0">
                <a:moveTo>
                  <a:pt x="6867" y="0"/>
                </a:moveTo>
                <a:lnTo>
                  <a:pt x="0" y="26756"/>
                </a:lnTo>
                <a:lnTo>
                  <a:pt x="38270" y="27068"/>
                </a:lnTo>
                <a:lnTo>
                  <a:pt x="45234" y="95"/>
                </a:lnTo>
                <a:close/>
              </a:path>
            </a:pathLst>
          </a:custGeom>
          <a:gradFill>
            <a:gsLst>
              <a:gs pos="0">
                <a:schemeClr val="lt2"/>
              </a:gs>
              <a:gs pos="100000">
                <a:schemeClr val="accent2"/>
              </a:gs>
            </a:gsLst>
            <a:lin ang="2700006" scaled="0"/>
          </a:gradFill>
          <a:ln>
            <a:noFill/>
          </a:ln>
        </p:spPr>
        <p:txBody>
          <a:bodyPr/>
          <a:lstStyle/>
          <a:p>
            <a:endParaRPr lang="en-150"/>
          </a:p>
        </p:txBody>
      </p:sp>
      <p:sp>
        <p:nvSpPr>
          <p:cNvPr id="439" name="Google Shape;439;p43"/>
          <p:cNvSpPr/>
          <p:nvPr/>
        </p:nvSpPr>
        <p:spPr>
          <a:xfrm>
            <a:off x="-1104621" y="4278886"/>
            <a:ext cx="7364863" cy="335201"/>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Placeholder 4">
            <a:extLst>
              <a:ext uri="{FF2B5EF4-FFF2-40B4-BE49-F238E27FC236}">
                <a16:creationId xmlns:a16="http://schemas.microsoft.com/office/drawing/2014/main" id="{2A9A7655-B833-3935-85D8-796DA0FF1FB0}"/>
              </a:ext>
            </a:extLst>
          </p:cNvPr>
          <p:cNvPicPr>
            <a:picLocks noGrp="1" noChangeAspect="1"/>
          </p:cNvPicPr>
          <p:nvPr>
            <p:ph type="pic" idx="2"/>
          </p:nvPr>
        </p:nvPicPr>
        <p:blipFill>
          <a:blip r:embed="rId3"/>
          <a:srcRect l="9837" r="9837"/>
          <a:stretch>
            <a:fillRect/>
          </a:stretch>
        </p:blipFill>
        <p:spPr>
          <a:xfrm>
            <a:off x="-1568033" y="549812"/>
            <a:ext cx="6443400" cy="5348700"/>
          </a:xfrm>
        </p:spPr>
      </p:pic>
      <p:pic>
        <p:nvPicPr>
          <p:cNvPr id="7" name="Picture 6" descr="A qr code on a white background&#10;&#10;Description automatically generated">
            <a:extLst>
              <a:ext uri="{FF2B5EF4-FFF2-40B4-BE49-F238E27FC236}">
                <a16:creationId xmlns:a16="http://schemas.microsoft.com/office/drawing/2014/main" id="{70032688-C85B-9DC1-A259-4AB827B43B42}"/>
              </a:ext>
            </a:extLst>
          </p:cNvPr>
          <p:cNvPicPr>
            <a:picLocks noChangeAspect="1"/>
          </p:cNvPicPr>
          <p:nvPr/>
        </p:nvPicPr>
        <p:blipFill>
          <a:blip r:embed="rId4"/>
          <a:stretch>
            <a:fillRect/>
          </a:stretch>
        </p:blipFill>
        <p:spPr>
          <a:xfrm>
            <a:off x="5539003" y="784797"/>
            <a:ext cx="3049275" cy="3049275"/>
          </a:xfrm>
          <a:prstGeom prst="rect">
            <a:avLst/>
          </a:prstGeom>
        </p:spPr>
      </p:pic>
      <p:sp>
        <p:nvSpPr>
          <p:cNvPr id="15" name="Google Shape;776;p62">
            <a:extLst>
              <a:ext uri="{FF2B5EF4-FFF2-40B4-BE49-F238E27FC236}">
                <a16:creationId xmlns:a16="http://schemas.microsoft.com/office/drawing/2014/main" id="{86B9A126-BAAD-2B99-D88F-13B6250B4875}"/>
              </a:ext>
            </a:extLst>
          </p:cNvPr>
          <p:cNvSpPr txBox="1">
            <a:spLocks noGrp="1"/>
          </p:cNvSpPr>
          <p:nvPr>
            <p:ph type="subTitle" idx="1"/>
          </p:nvPr>
        </p:nvSpPr>
        <p:spPr>
          <a:xfrm>
            <a:off x="4792770" y="4159267"/>
            <a:ext cx="2477503" cy="685312"/>
          </a:xfrm>
          <a:prstGeom prst="rect">
            <a:avLst/>
          </a:prstGeom>
        </p:spPr>
        <p:txBody>
          <a:bodyPr spcFirstLastPara="1" wrap="square" lIns="91425" tIns="91425" rIns="91425" bIns="91425" anchor="b" anchorCtr="0">
            <a:noAutofit/>
          </a:bodyPr>
          <a:lstStyle/>
          <a:p>
            <a:pPr marL="0" lvl="0" indent="0">
              <a:spcAft>
                <a:spcPts val="1600"/>
              </a:spcAft>
            </a:pPr>
            <a:r>
              <a:rPr lang="en-US" sz="2000" dirty="0"/>
              <a:t>guest@gmail.com</a:t>
            </a:r>
          </a:p>
        </p:txBody>
      </p:sp>
      <p:sp>
        <p:nvSpPr>
          <p:cNvPr id="16" name="Google Shape;776;p62">
            <a:extLst>
              <a:ext uri="{FF2B5EF4-FFF2-40B4-BE49-F238E27FC236}">
                <a16:creationId xmlns:a16="http://schemas.microsoft.com/office/drawing/2014/main" id="{DF64A3BE-0D66-3C85-5FD5-AB1D97DBA681}"/>
              </a:ext>
            </a:extLst>
          </p:cNvPr>
          <p:cNvSpPr txBox="1">
            <a:spLocks/>
          </p:cNvSpPr>
          <p:nvPr/>
        </p:nvSpPr>
        <p:spPr>
          <a:xfrm>
            <a:off x="7250006" y="4159605"/>
            <a:ext cx="1855732" cy="68531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100"/>
              <a:buFont typeface="DM Sans"/>
              <a:buNone/>
              <a:defRPr sz="16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9pPr>
          </a:lstStyle>
          <a:p>
            <a:pPr marL="0" indent="0">
              <a:spcAft>
                <a:spcPts val="1600"/>
              </a:spcAft>
            </a:pPr>
            <a:r>
              <a:rPr lang="en-US" sz="2000" dirty="0"/>
              <a:t>Guest@123</a:t>
            </a:r>
          </a:p>
        </p:txBody>
      </p:sp>
      <p:sp>
        <p:nvSpPr>
          <p:cNvPr id="18" name="Google Shape;776;p62">
            <a:extLst>
              <a:ext uri="{FF2B5EF4-FFF2-40B4-BE49-F238E27FC236}">
                <a16:creationId xmlns:a16="http://schemas.microsoft.com/office/drawing/2014/main" id="{9347FC18-30DC-0C41-7E2D-46D722B8BC8F}"/>
              </a:ext>
            </a:extLst>
          </p:cNvPr>
          <p:cNvSpPr txBox="1">
            <a:spLocks/>
          </p:cNvSpPr>
          <p:nvPr/>
        </p:nvSpPr>
        <p:spPr>
          <a:xfrm>
            <a:off x="7492070" y="3775944"/>
            <a:ext cx="1329990" cy="68531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100"/>
              <a:buFont typeface="DM Sans"/>
              <a:buNone/>
              <a:defRPr sz="16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9pPr>
          </a:lstStyle>
          <a:p>
            <a:pPr marL="0" indent="0">
              <a:spcAft>
                <a:spcPts val="1600"/>
              </a:spcAft>
            </a:pPr>
            <a:r>
              <a:rPr lang="en-US" sz="1400" dirty="0">
                <a:solidFill>
                  <a:schemeClr val="accent1"/>
                </a:solidFill>
              </a:rPr>
              <a:t>password</a:t>
            </a:r>
          </a:p>
        </p:txBody>
      </p:sp>
      <p:sp>
        <p:nvSpPr>
          <p:cNvPr id="19" name="Google Shape;776;p62">
            <a:extLst>
              <a:ext uri="{FF2B5EF4-FFF2-40B4-BE49-F238E27FC236}">
                <a16:creationId xmlns:a16="http://schemas.microsoft.com/office/drawing/2014/main" id="{9C1B9E2E-A49F-3086-0881-183CF28D9B78}"/>
              </a:ext>
            </a:extLst>
          </p:cNvPr>
          <p:cNvSpPr txBox="1">
            <a:spLocks/>
          </p:cNvSpPr>
          <p:nvPr/>
        </p:nvSpPr>
        <p:spPr>
          <a:xfrm>
            <a:off x="5065999" y="3775944"/>
            <a:ext cx="1329990" cy="68531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100"/>
              <a:buFont typeface="DM Sans"/>
              <a:buNone/>
              <a:defRPr sz="16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9pPr>
          </a:lstStyle>
          <a:p>
            <a:pPr marL="0" indent="0">
              <a:spcAft>
                <a:spcPts val="1600"/>
              </a:spcAft>
            </a:pPr>
            <a:r>
              <a:rPr lang="en-US" sz="1400" dirty="0">
                <a:solidFill>
                  <a:schemeClr val="accent1"/>
                </a:solidFill>
              </a:rPr>
              <a:t>email</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5" name="Google Shape;425;p42"/>
          <p:cNvSpPr txBox="1">
            <a:spLocks noGrp="1"/>
          </p:cNvSpPr>
          <p:nvPr>
            <p:ph type="title"/>
          </p:nvPr>
        </p:nvSpPr>
        <p:spPr>
          <a:xfrm>
            <a:off x="712137" y="2012700"/>
            <a:ext cx="3735876" cy="140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Technologies Used</a:t>
            </a:r>
          </a:p>
        </p:txBody>
      </p:sp>
      <p:sp>
        <p:nvSpPr>
          <p:cNvPr id="426" name="Google Shape;426;p42"/>
          <p:cNvSpPr txBox="1">
            <a:spLocks noGrp="1"/>
          </p:cNvSpPr>
          <p:nvPr>
            <p:ph type="title" idx="2"/>
          </p:nvPr>
        </p:nvSpPr>
        <p:spPr>
          <a:xfrm>
            <a:off x="1019475" y="819600"/>
            <a:ext cx="1560600" cy="119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428" name="Google Shape;428;p42"/>
          <p:cNvSpPr/>
          <p:nvPr/>
        </p:nvSpPr>
        <p:spPr>
          <a:xfrm rot="-5400000">
            <a:off x="6138900" y="2243625"/>
            <a:ext cx="52959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2"/>
          <p:cNvSpPr/>
          <p:nvPr/>
        </p:nvSpPr>
        <p:spPr>
          <a:xfrm flipH="1">
            <a:off x="2821781" y="4699662"/>
            <a:ext cx="5609244" cy="547356"/>
          </a:xfrm>
          <a:custGeom>
            <a:avLst/>
            <a:gdLst/>
            <a:ahLst/>
            <a:cxnLst/>
            <a:rect l="l" t="t" r="r" b="b"/>
            <a:pathLst>
              <a:path w="51014" h="4978" fill="none" extrusionOk="0">
                <a:moveTo>
                  <a:pt x="1" y="3301"/>
                </a:moveTo>
                <a:lnTo>
                  <a:pt x="7560" y="3301"/>
                </a:lnTo>
                <a:lnTo>
                  <a:pt x="10860" y="1"/>
                </a:lnTo>
                <a:lnTo>
                  <a:pt x="29697" y="1"/>
                </a:lnTo>
                <a:lnTo>
                  <a:pt x="34677" y="4978"/>
                </a:lnTo>
                <a:lnTo>
                  <a:pt x="51014" y="49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2"/>
          <p:cNvSpPr/>
          <p:nvPr/>
        </p:nvSpPr>
        <p:spPr>
          <a:xfrm flipH="1">
            <a:off x="-594014" y="4492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Placeholder 5" descr="A computer screen with colorful text&#10;&#10;Description automatically generated">
            <a:extLst>
              <a:ext uri="{FF2B5EF4-FFF2-40B4-BE49-F238E27FC236}">
                <a16:creationId xmlns:a16="http://schemas.microsoft.com/office/drawing/2014/main" id="{8E5BDFEC-79CF-8EE1-1632-7C31F67748DC}"/>
              </a:ext>
            </a:extLst>
          </p:cNvPr>
          <p:cNvPicPr>
            <a:picLocks noGrp="1" noChangeAspect="1"/>
          </p:cNvPicPr>
          <p:nvPr>
            <p:ph type="pic" idx="3"/>
          </p:nvPr>
        </p:nvPicPr>
        <p:blipFill>
          <a:blip r:embed="rId3"/>
          <a:srcRect l="4022" r="4022"/>
          <a:stretch>
            <a:fillRect/>
          </a:stretch>
        </p:blipFill>
        <p:spPr/>
      </p:pic>
      <p:sp>
        <p:nvSpPr>
          <p:cNvPr id="7" name="Google Shape;784;p62">
            <a:extLst>
              <a:ext uri="{FF2B5EF4-FFF2-40B4-BE49-F238E27FC236}">
                <a16:creationId xmlns:a16="http://schemas.microsoft.com/office/drawing/2014/main" id="{7D118ECE-7921-FB76-79D5-FE80A93A4AC1}"/>
              </a:ext>
            </a:extLst>
          </p:cNvPr>
          <p:cNvSpPr/>
          <p:nvPr/>
        </p:nvSpPr>
        <p:spPr>
          <a:xfrm>
            <a:off x="6318950" y="-47175"/>
            <a:ext cx="2825050" cy="618999"/>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Tree>
    <p:extLst>
      <p:ext uri="{BB962C8B-B14F-4D97-AF65-F5344CB8AC3E}">
        <p14:creationId xmlns:p14="http://schemas.microsoft.com/office/powerpoint/2010/main" val="192701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pic>
        <p:nvPicPr>
          <p:cNvPr id="4" name="Graphic 3">
            <a:extLst>
              <a:ext uri="{FF2B5EF4-FFF2-40B4-BE49-F238E27FC236}">
                <a16:creationId xmlns:a16="http://schemas.microsoft.com/office/drawing/2014/main" id="{3291E94F-CF93-3236-1F5F-1B990200D7C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6062" y="0"/>
            <a:ext cx="7811876" cy="5143500"/>
          </a:xfrm>
          <a:prstGeom prst="rect">
            <a:avLst/>
          </a:prstGeom>
        </p:spPr>
      </p:pic>
    </p:spTree>
    <p:extLst>
      <p:ext uri="{BB962C8B-B14F-4D97-AF65-F5344CB8AC3E}">
        <p14:creationId xmlns:p14="http://schemas.microsoft.com/office/powerpoint/2010/main" val="1459659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0" y="13066"/>
            <a:ext cx="8795478"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Controller – Service – Repository Pattern</a:t>
            </a:r>
            <a:endParaRPr dirty="0"/>
          </a:p>
        </p:txBody>
      </p:sp>
      <p:sp>
        <p:nvSpPr>
          <p:cNvPr id="776" name="Google Shape;776;p62"/>
          <p:cNvSpPr txBox="1">
            <a:spLocks noGrp="1"/>
          </p:cNvSpPr>
          <p:nvPr>
            <p:ph type="subTitle" idx="1"/>
          </p:nvPr>
        </p:nvSpPr>
        <p:spPr>
          <a:xfrm>
            <a:off x="51307" y="1220588"/>
            <a:ext cx="3828068" cy="2357882"/>
          </a:xfrm>
          <a:prstGeom prst="rect">
            <a:avLst/>
          </a:prstGeom>
        </p:spPr>
        <p:txBody>
          <a:bodyPr spcFirstLastPara="1" wrap="square" lIns="91425" tIns="91425" rIns="91425" bIns="91425" anchor="b" anchorCtr="0">
            <a:noAutofit/>
          </a:bodyPr>
          <a:lstStyle/>
          <a:p>
            <a:pPr marL="0" lvl="0" indent="0">
              <a:spcAft>
                <a:spcPts val="1600"/>
              </a:spcAft>
            </a:pPr>
            <a:r>
              <a:rPr lang="en-US" sz="2000" dirty="0"/>
              <a:t>On the back-end server, the </a:t>
            </a:r>
            <a:r>
              <a:rPr lang="en-US" sz="2000" b="1" i="1" dirty="0">
                <a:solidFill>
                  <a:srgbClr val="FFC000"/>
                </a:solidFill>
              </a:rPr>
              <a:t>Controller</a:t>
            </a:r>
            <a:r>
              <a:rPr lang="en-US" sz="2000" b="1" i="1" dirty="0"/>
              <a:t> – </a:t>
            </a:r>
            <a:r>
              <a:rPr lang="en-US" sz="2000" b="1" i="1" dirty="0">
                <a:solidFill>
                  <a:srgbClr val="92D050"/>
                </a:solidFill>
              </a:rPr>
              <a:t>Service</a:t>
            </a:r>
            <a:r>
              <a:rPr lang="en-US" sz="2000" b="1" i="1" dirty="0"/>
              <a:t> – </a:t>
            </a:r>
            <a:r>
              <a:rPr lang="en-US" sz="2000" b="1" i="1" dirty="0">
                <a:solidFill>
                  <a:srgbClr val="C00000"/>
                </a:solidFill>
              </a:rPr>
              <a:t>Repository</a:t>
            </a:r>
            <a:r>
              <a:rPr lang="en-US" sz="2000" b="1" i="1" dirty="0"/>
              <a:t> </a:t>
            </a:r>
            <a:r>
              <a:rPr lang="en-US" sz="2000" dirty="0"/>
              <a:t>pattern was used for separation of concerns, maintainability, testability, and scalability.</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Picture 3" descr="A diagram of a system&#10;&#10;Description automatically generated with medium confidence">
            <a:extLst>
              <a:ext uri="{FF2B5EF4-FFF2-40B4-BE49-F238E27FC236}">
                <a16:creationId xmlns:a16="http://schemas.microsoft.com/office/drawing/2014/main" id="{D0B289A3-D3F2-D0A4-038E-AF8521CF096D}"/>
              </a:ext>
            </a:extLst>
          </p:cNvPr>
          <p:cNvPicPr>
            <a:picLocks noChangeAspect="1"/>
          </p:cNvPicPr>
          <p:nvPr/>
        </p:nvPicPr>
        <p:blipFill>
          <a:blip r:embed="rId3"/>
          <a:stretch>
            <a:fillRect/>
          </a:stretch>
        </p:blipFill>
        <p:spPr>
          <a:xfrm>
            <a:off x="3879375" y="1298552"/>
            <a:ext cx="5213318" cy="2382197"/>
          </a:xfrm>
          <a:prstGeom prst="rect">
            <a:avLst/>
          </a:prstGeom>
        </p:spPr>
      </p:pic>
    </p:spTree>
    <p:extLst>
      <p:ext uri="{BB962C8B-B14F-4D97-AF65-F5344CB8AC3E}">
        <p14:creationId xmlns:p14="http://schemas.microsoft.com/office/powerpoint/2010/main" val="18476672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93EA9-AE39-D681-7259-9AC31854A888}"/>
              </a:ext>
            </a:extLst>
          </p:cNvPr>
          <p:cNvSpPr>
            <a:spLocks noGrp="1"/>
          </p:cNvSpPr>
          <p:nvPr>
            <p:ph type="ctrTitle"/>
          </p:nvPr>
        </p:nvSpPr>
        <p:spPr>
          <a:xfrm>
            <a:off x="749400" y="-115748"/>
            <a:ext cx="4644403" cy="848021"/>
          </a:xfrm>
        </p:spPr>
        <p:txBody>
          <a:bodyPr/>
          <a:lstStyle/>
          <a:p>
            <a:r>
              <a:rPr lang="en-US" sz="3600" dirty="0"/>
              <a:t>Scalable &amp; Secure</a:t>
            </a:r>
            <a:endParaRPr lang="en-150" sz="3600" dirty="0"/>
          </a:p>
        </p:txBody>
      </p:sp>
      <p:pic>
        <p:nvPicPr>
          <p:cNvPr id="6" name="Picture Placeholder 5" descr="A blue lock with a keyhole&#10;&#10;Description automatically generated">
            <a:extLst>
              <a:ext uri="{FF2B5EF4-FFF2-40B4-BE49-F238E27FC236}">
                <a16:creationId xmlns:a16="http://schemas.microsoft.com/office/drawing/2014/main" id="{F643183C-456E-8AAB-8425-242ADDF20DD0}"/>
              </a:ext>
            </a:extLst>
          </p:cNvPr>
          <p:cNvPicPr>
            <a:picLocks noGrp="1" noChangeAspect="1"/>
          </p:cNvPicPr>
          <p:nvPr>
            <p:ph type="pic" idx="2"/>
          </p:nvPr>
        </p:nvPicPr>
        <p:blipFill>
          <a:blip r:embed="rId2"/>
          <a:srcRect t="153" b="153"/>
          <a:stretch>
            <a:fillRect/>
          </a:stretch>
        </p:blipFill>
        <p:spPr>
          <a:xfrm>
            <a:off x="5393803" y="1185003"/>
            <a:ext cx="5293500" cy="3299100"/>
          </a:xfrm>
        </p:spPr>
      </p:pic>
      <p:sp>
        <p:nvSpPr>
          <p:cNvPr id="7" name="Google Shape;776;p62">
            <a:extLst>
              <a:ext uri="{FF2B5EF4-FFF2-40B4-BE49-F238E27FC236}">
                <a16:creationId xmlns:a16="http://schemas.microsoft.com/office/drawing/2014/main" id="{53266A03-CCA2-98D4-EC75-689DA5108920}"/>
              </a:ext>
            </a:extLst>
          </p:cNvPr>
          <p:cNvSpPr txBox="1">
            <a:spLocks/>
          </p:cNvSpPr>
          <p:nvPr/>
        </p:nvSpPr>
        <p:spPr>
          <a:xfrm>
            <a:off x="0" y="1173068"/>
            <a:ext cx="5892800" cy="3299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800"/>
              <a:buFont typeface="DM Sans"/>
              <a:buNone/>
              <a:defRPr sz="16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9pPr>
          </a:lstStyle>
          <a:p>
            <a:pPr marL="342900" indent="-342900">
              <a:spcAft>
                <a:spcPts val="1600"/>
              </a:spcAft>
              <a:buFontTx/>
              <a:buChar char="-"/>
            </a:pPr>
            <a:r>
              <a:rPr lang="en-US" sz="2000" dirty="0"/>
              <a:t>Using EC2 instances allows for easy scaling and deployment, and they can be orchestrated using platforms like Kubernetes.</a:t>
            </a:r>
          </a:p>
          <a:p>
            <a:pPr marL="342900" indent="-342900">
              <a:spcAft>
                <a:spcPts val="1600"/>
              </a:spcAft>
              <a:buFontTx/>
              <a:buChar char="-"/>
            </a:pPr>
            <a:r>
              <a:rPr lang="en-US" sz="2000" dirty="0"/>
              <a:t>All communication is done through HTTPS, JWT Tokens are used for authentication,   only necessary data is stored.</a:t>
            </a:r>
          </a:p>
          <a:p>
            <a:pPr marL="342900" indent="-342900">
              <a:spcAft>
                <a:spcPts val="1600"/>
              </a:spcAft>
              <a:buFontTx/>
              <a:buChar char="-"/>
            </a:pPr>
            <a:r>
              <a:rPr lang="en-US" sz="2000" dirty="0"/>
              <a:t>Stripe Checkout is used to securely      accept payments online.</a:t>
            </a:r>
          </a:p>
        </p:txBody>
      </p:sp>
    </p:spTree>
    <p:extLst>
      <p:ext uri="{BB962C8B-B14F-4D97-AF65-F5344CB8AC3E}">
        <p14:creationId xmlns:p14="http://schemas.microsoft.com/office/powerpoint/2010/main" val="3273616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0"/>
          <p:cNvSpPr txBox="1">
            <a:spLocks noGrp="1"/>
          </p:cNvSpPr>
          <p:nvPr>
            <p:ph type="title"/>
          </p:nvPr>
        </p:nvSpPr>
        <p:spPr>
          <a:xfrm>
            <a:off x="714675" y="521225"/>
            <a:ext cx="77148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3300" dirty="0"/>
              <a:t>Table of contents</a:t>
            </a:r>
            <a:endParaRPr sz="3300" dirty="0"/>
          </a:p>
        </p:txBody>
      </p:sp>
      <p:sp>
        <p:nvSpPr>
          <p:cNvPr id="400" name="Google Shape;400;p40"/>
          <p:cNvSpPr txBox="1">
            <a:spLocks noGrp="1"/>
          </p:cNvSpPr>
          <p:nvPr>
            <p:ph type="title" idx="2"/>
          </p:nvPr>
        </p:nvSpPr>
        <p:spPr>
          <a:xfrm>
            <a:off x="1327836" y="1086551"/>
            <a:ext cx="911100" cy="71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01" name="Google Shape;401;p40"/>
          <p:cNvSpPr txBox="1">
            <a:spLocks noGrp="1"/>
          </p:cNvSpPr>
          <p:nvPr>
            <p:ph type="subTitle" idx="1"/>
          </p:nvPr>
        </p:nvSpPr>
        <p:spPr>
          <a:xfrm>
            <a:off x="1327826" y="1779237"/>
            <a:ext cx="31407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Main Product Features</a:t>
            </a:r>
            <a:endParaRPr dirty="0"/>
          </a:p>
        </p:txBody>
      </p:sp>
      <p:sp>
        <p:nvSpPr>
          <p:cNvPr id="402" name="Google Shape;402;p40"/>
          <p:cNvSpPr txBox="1">
            <a:spLocks noGrp="1"/>
          </p:cNvSpPr>
          <p:nvPr>
            <p:ph type="subTitle" idx="3"/>
          </p:nvPr>
        </p:nvSpPr>
        <p:spPr>
          <a:xfrm>
            <a:off x="1327836" y="2157960"/>
            <a:ext cx="2499000" cy="54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The innovations this app offers</a:t>
            </a:r>
            <a:endParaRPr dirty="0"/>
          </a:p>
        </p:txBody>
      </p:sp>
      <p:sp>
        <p:nvSpPr>
          <p:cNvPr id="406" name="Google Shape;406;p40"/>
          <p:cNvSpPr txBox="1">
            <a:spLocks noGrp="1"/>
          </p:cNvSpPr>
          <p:nvPr>
            <p:ph type="title" idx="7"/>
          </p:nvPr>
        </p:nvSpPr>
        <p:spPr>
          <a:xfrm>
            <a:off x="1327836" y="2724162"/>
            <a:ext cx="911100" cy="71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407" name="Google Shape;407;p40"/>
          <p:cNvSpPr txBox="1">
            <a:spLocks noGrp="1"/>
          </p:cNvSpPr>
          <p:nvPr>
            <p:ph type="subTitle" idx="8"/>
          </p:nvPr>
        </p:nvSpPr>
        <p:spPr>
          <a:xfrm>
            <a:off x="1327826" y="3416954"/>
            <a:ext cx="31407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Development Method</a:t>
            </a:r>
            <a:endParaRPr dirty="0"/>
          </a:p>
        </p:txBody>
      </p:sp>
      <p:sp>
        <p:nvSpPr>
          <p:cNvPr id="408" name="Google Shape;408;p40"/>
          <p:cNvSpPr txBox="1">
            <a:spLocks noGrp="1"/>
          </p:cNvSpPr>
          <p:nvPr>
            <p:ph type="subTitle" idx="9"/>
          </p:nvPr>
        </p:nvSpPr>
        <p:spPr>
          <a:xfrm>
            <a:off x="1327836" y="3795822"/>
            <a:ext cx="2499000" cy="54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dirty="0"/>
              <a:t>How was the team organized in development</a:t>
            </a:r>
          </a:p>
        </p:txBody>
      </p:sp>
      <p:sp>
        <p:nvSpPr>
          <p:cNvPr id="8" name="Google Shape;406;p40">
            <a:extLst>
              <a:ext uri="{FF2B5EF4-FFF2-40B4-BE49-F238E27FC236}">
                <a16:creationId xmlns:a16="http://schemas.microsoft.com/office/drawing/2014/main" id="{B9A5F18A-DA01-BB49-C509-02DADFB1CEE0}"/>
              </a:ext>
            </a:extLst>
          </p:cNvPr>
          <p:cNvSpPr txBox="1">
            <a:spLocks/>
          </p:cNvSpPr>
          <p:nvPr/>
        </p:nvSpPr>
        <p:spPr>
          <a:xfrm>
            <a:off x="4693035" y="1099325"/>
            <a:ext cx="911100" cy="715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Cambay"/>
              <a:buNone/>
              <a:defRPr sz="4100" b="1" i="0" u="none" strike="noStrike" cap="none">
                <a:solidFill>
                  <a:schemeClr val="dk1"/>
                </a:solidFill>
                <a:latin typeface="Cambay"/>
                <a:ea typeface="Cambay"/>
                <a:cs typeface="Cambay"/>
                <a:sym typeface="Cambay"/>
              </a:defRPr>
            </a:lvl1pPr>
            <a:lvl2pPr marR="0" lvl="1" algn="ctr" rtl="0">
              <a:lnSpc>
                <a:spcPct val="100000"/>
              </a:lnSpc>
              <a:spcBef>
                <a:spcPts val="0"/>
              </a:spcBef>
              <a:spcAft>
                <a:spcPts val="0"/>
              </a:spcAft>
              <a:buClr>
                <a:schemeClr val="dk1"/>
              </a:buClr>
              <a:buSzPts val="4800"/>
              <a:buFont typeface="Cambay"/>
              <a:buNone/>
              <a:defRPr sz="4800" b="1" i="0" u="none" strike="noStrike" cap="none">
                <a:solidFill>
                  <a:schemeClr val="dk1"/>
                </a:solidFill>
                <a:latin typeface="Cambay"/>
                <a:ea typeface="Cambay"/>
                <a:cs typeface="Cambay"/>
                <a:sym typeface="Cambay"/>
              </a:defRPr>
            </a:lvl2pPr>
            <a:lvl3pPr marR="0" lvl="2" algn="ctr" rtl="0">
              <a:lnSpc>
                <a:spcPct val="100000"/>
              </a:lnSpc>
              <a:spcBef>
                <a:spcPts val="0"/>
              </a:spcBef>
              <a:spcAft>
                <a:spcPts val="0"/>
              </a:spcAft>
              <a:buClr>
                <a:schemeClr val="dk1"/>
              </a:buClr>
              <a:buSzPts val="4800"/>
              <a:buFont typeface="Cambay"/>
              <a:buNone/>
              <a:defRPr sz="4800" b="1" i="0" u="none" strike="noStrike" cap="none">
                <a:solidFill>
                  <a:schemeClr val="dk1"/>
                </a:solidFill>
                <a:latin typeface="Cambay"/>
                <a:ea typeface="Cambay"/>
                <a:cs typeface="Cambay"/>
                <a:sym typeface="Cambay"/>
              </a:defRPr>
            </a:lvl3pPr>
            <a:lvl4pPr marR="0" lvl="3" algn="ctr" rtl="0">
              <a:lnSpc>
                <a:spcPct val="100000"/>
              </a:lnSpc>
              <a:spcBef>
                <a:spcPts val="0"/>
              </a:spcBef>
              <a:spcAft>
                <a:spcPts val="0"/>
              </a:spcAft>
              <a:buClr>
                <a:schemeClr val="dk1"/>
              </a:buClr>
              <a:buSzPts val="4800"/>
              <a:buFont typeface="Cambay"/>
              <a:buNone/>
              <a:defRPr sz="4800" b="1" i="0" u="none" strike="noStrike" cap="none">
                <a:solidFill>
                  <a:schemeClr val="dk1"/>
                </a:solidFill>
                <a:latin typeface="Cambay"/>
                <a:ea typeface="Cambay"/>
                <a:cs typeface="Cambay"/>
                <a:sym typeface="Cambay"/>
              </a:defRPr>
            </a:lvl4pPr>
            <a:lvl5pPr marR="0" lvl="4" algn="ctr" rtl="0">
              <a:lnSpc>
                <a:spcPct val="100000"/>
              </a:lnSpc>
              <a:spcBef>
                <a:spcPts val="0"/>
              </a:spcBef>
              <a:spcAft>
                <a:spcPts val="0"/>
              </a:spcAft>
              <a:buClr>
                <a:schemeClr val="dk1"/>
              </a:buClr>
              <a:buSzPts val="4800"/>
              <a:buFont typeface="Cambay"/>
              <a:buNone/>
              <a:defRPr sz="4800" b="1" i="0" u="none" strike="noStrike" cap="none">
                <a:solidFill>
                  <a:schemeClr val="dk1"/>
                </a:solidFill>
                <a:latin typeface="Cambay"/>
                <a:ea typeface="Cambay"/>
                <a:cs typeface="Cambay"/>
                <a:sym typeface="Cambay"/>
              </a:defRPr>
            </a:lvl5pPr>
            <a:lvl6pPr marR="0" lvl="5" algn="ctr" rtl="0">
              <a:lnSpc>
                <a:spcPct val="100000"/>
              </a:lnSpc>
              <a:spcBef>
                <a:spcPts val="0"/>
              </a:spcBef>
              <a:spcAft>
                <a:spcPts val="0"/>
              </a:spcAft>
              <a:buClr>
                <a:schemeClr val="dk1"/>
              </a:buClr>
              <a:buSzPts val="4800"/>
              <a:buFont typeface="Cambay"/>
              <a:buNone/>
              <a:defRPr sz="4800" b="1" i="0" u="none" strike="noStrike" cap="none">
                <a:solidFill>
                  <a:schemeClr val="dk1"/>
                </a:solidFill>
                <a:latin typeface="Cambay"/>
                <a:ea typeface="Cambay"/>
                <a:cs typeface="Cambay"/>
                <a:sym typeface="Cambay"/>
              </a:defRPr>
            </a:lvl6pPr>
            <a:lvl7pPr marR="0" lvl="6" algn="ctr" rtl="0">
              <a:lnSpc>
                <a:spcPct val="100000"/>
              </a:lnSpc>
              <a:spcBef>
                <a:spcPts val="0"/>
              </a:spcBef>
              <a:spcAft>
                <a:spcPts val="0"/>
              </a:spcAft>
              <a:buClr>
                <a:schemeClr val="dk1"/>
              </a:buClr>
              <a:buSzPts val="4800"/>
              <a:buFont typeface="Cambay"/>
              <a:buNone/>
              <a:defRPr sz="4800" b="1" i="0" u="none" strike="noStrike" cap="none">
                <a:solidFill>
                  <a:schemeClr val="dk1"/>
                </a:solidFill>
                <a:latin typeface="Cambay"/>
                <a:ea typeface="Cambay"/>
                <a:cs typeface="Cambay"/>
                <a:sym typeface="Cambay"/>
              </a:defRPr>
            </a:lvl7pPr>
            <a:lvl8pPr marR="0" lvl="7" algn="ctr" rtl="0">
              <a:lnSpc>
                <a:spcPct val="100000"/>
              </a:lnSpc>
              <a:spcBef>
                <a:spcPts val="0"/>
              </a:spcBef>
              <a:spcAft>
                <a:spcPts val="0"/>
              </a:spcAft>
              <a:buClr>
                <a:schemeClr val="dk1"/>
              </a:buClr>
              <a:buSzPts val="4800"/>
              <a:buFont typeface="Cambay"/>
              <a:buNone/>
              <a:defRPr sz="4800" b="1" i="0" u="none" strike="noStrike" cap="none">
                <a:solidFill>
                  <a:schemeClr val="dk1"/>
                </a:solidFill>
                <a:latin typeface="Cambay"/>
                <a:ea typeface="Cambay"/>
                <a:cs typeface="Cambay"/>
                <a:sym typeface="Cambay"/>
              </a:defRPr>
            </a:lvl8pPr>
            <a:lvl9pPr marR="0" lvl="8" algn="ctr" rtl="0">
              <a:lnSpc>
                <a:spcPct val="100000"/>
              </a:lnSpc>
              <a:spcBef>
                <a:spcPts val="0"/>
              </a:spcBef>
              <a:spcAft>
                <a:spcPts val="0"/>
              </a:spcAft>
              <a:buClr>
                <a:schemeClr val="dk1"/>
              </a:buClr>
              <a:buSzPts val="4800"/>
              <a:buFont typeface="Cambay"/>
              <a:buNone/>
              <a:defRPr sz="4800" b="1" i="0" u="none" strike="noStrike" cap="none">
                <a:solidFill>
                  <a:schemeClr val="dk1"/>
                </a:solidFill>
                <a:latin typeface="Cambay"/>
                <a:ea typeface="Cambay"/>
                <a:cs typeface="Cambay"/>
                <a:sym typeface="Cambay"/>
              </a:defRPr>
            </a:lvl9pPr>
          </a:lstStyle>
          <a:p>
            <a:r>
              <a:rPr lang="en" dirty="0"/>
              <a:t>02</a:t>
            </a:r>
          </a:p>
        </p:txBody>
      </p:sp>
      <p:sp>
        <p:nvSpPr>
          <p:cNvPr id="9" name="Google Shape;407;p40">
            <a:extLst>
              <a:ext uri="{FF2B5EF4-FFF2-40B4-BE49-F238E27FC236}">
                <a16:creationId xmlns:a16="http://schemas.microsoft.com/office/drawing/2014/main" id="{AB432058-89D3-55F7-29D6-B6BC7F675145}"/>
              </a:ext>
            </a:extLst>
          </p:cNvPr>
          <p:cNvSpPr txBox="1">
            <a:spLocks/>
          </p:cNvSpPr>
          <p:nvPr/>
        </p:nvSpPr>
        <p:spPr>
          <a:xfrm>
            <a:off x="4693025" y="1792117"/>
            <a:ext cx="3140700" cy="410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DM Sans"/>
              <a:buNone/>
              <a:defRPr sz="2200" b="1" i="0" u="none" strike="noStrike" cap="none">
                <a:solidFill>
                  <a:schemeClr val="lt2"/>
                </a:solidFill>
                <a:latin typeface="Cambay"/>
                <a:ea typeface="Cambay"/>
                <a:cs typeface="Cambay"/>
                <a:sym typeface="Cambay"/>
              </a:defRPr>
            </a:lvl1pPr>
            <a:lvl2pPr marL="914400" marR="0" lvl="1"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buSzPts val="1100"/>
              <a:buFont typeface="Arial"/>
              <a:buNone/>
            </a:pPr>
            <a:r>
              <a:rPr lang="en-US" dirty="0"/>
              <a:t>Technologies used</a:t>
            </a:r>
          </a:p>
        </p:txBody>
      </p:sp>
      <p:sp>
        <p:nvSpPr>
          <p:cNvPr id="10" name="Google Shape;408;p40">
            <a:extLst>
              <a:ext uri="{FF2B5EF4-FFF2-40B4-BE49-F238E27FC236}">
                <a16:creationId xmlns:a16="http://schemas.microsoft.com/office/drawing/2014/main" id="{41EF8F77-8AA8-91A8-E94C-0C2BAA7D01AC}"/>
              </a:ext>
            </a:extLst>
          </p:cNvPr>
          <p:cNvSpPr txBox="1">
            <a:spLocks/>
          </p:cNvSpPr>
          <p:nvPr/>
        </p:nvSpPr>
        <p:spPr>
          <a:xfrm>
            <a:off x="4693035" y="2170985"/>
            <a:ext cx="3140690" cy="543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buSzPts val="1100"/>
              <a:buFont typeface="Arial"/>
              <a:buNone/>
            </a:pPr>
            <a:r>
              <a:rPr lang="en-US" dirty="0"/>
              <a:t>Short summary of the technologies used to write the app</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93EA9-AE39-D681-7259-9AC31854A888}"/>
              </a:ext>
            </a:extLst>
          </p:cNvPr>
          <p:cNvSpPr>
            <a:spLocks noGrp="1"/>
          </p:cNvSpPr>
          <p:nvPr>
            <p:ph type="ctrTitle"/>
          </p:nvPr>
        </p:nvSpPr>
        <p:spPr>
          <a:xfrm>
            <a:off x="749400" y="-115748"/>
            <a:ext cx="4644403" cy="848021"/>
          </a:xfrm>
        </p:spPr>
        <p:txBody>
          <a:bodyPr/>
          <a:lstStyle/>
          <a:p>
            <a:r>
              <a:rPr lang="en-US" sz="3600" dirty="0"/>
              <a:t>Scalable &amp; Secure</a:t>
            </a:r>
            <a:endParaRPr lang="en-150" sz="3600" dirty="0"/>
          </a:p>
        </p:txBody>
      </p:sp>
      <p:sp>
        <p:nvSpPr>
          <p:cNvPr id="7" name="Google Shape;776;p62">
            <a:extLst>
              <a:ext uri="{FF2B5EF4-FFF2-40B4-BE49-F238E27FC236}">
                <a16:creationId xmlns:a16="http://schemas.microsoft.com/office/drawing/2014/main" id="{53266A03-CCA2-98D4-EC75-689DA5108920}"/>
              </a:ext>
            </a:extLst>
          </p:cNvPr>
          <p:cNvSpPr txBox="1">
            <a:spLocks/>
          </p:cNvSpPr>
          <p:nvPr/>
        </p:nvSpPr>
        <p:spPr>
          <a:xfrm>
            <a:off x="333553" y="493747"/>
            <a:ext cx="3555541" cy="95761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800"/>
              <a:buFont typeface="DM Sans"/>
              <a:buNone/>
              <a:defRPr sz="16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9pPr>
          </a:lstStyle>
          <a:p>
            <a:pPr marL="0" indent="0">
              <a:spcAft>
                <a:spcPts val="1600"/>
              </a:spcAft>
            </a:pPr>
            <a:r>
              <a:rPr lang="en-US" sz="2000" dirty="0"/>
              <a:t>HIPAA &amp; GDPR Compliant</a:t>
            </a:r>
          </a:p>
        </p:txBody>
      </p:sp>
      <p:pic>
        <p:nvPicPr>
          <p:cNvPr id="8" name="Picture Placeholder 7" descr="A screenshot of a computer screen&#10;&#10;Description automatically generated">
            <a:extLst>
              <a:ext uri="{FF2B5EF4-FFF2-40B4-BE49-F238E27FC236}">
                <a16:creationId xmlns:a16="http://schemas.microsoft.com/office/drawing/2014/main" id="{3F6AB2BF-4253-8129-EB1F-ABFE109AC803}"/>
              </a:ext>
            </a:extLst>
          </p:cNvPr>
          <p:cNvPicPr>
            <a:picLocks noGrp="1" noChangeAspect="1"/>
          </p:cNvPicPr>
          <p:nvPr>
            <p:ph type="pic" idx="2"/>
          </p:nvPr>
        </p:nvPicPr>
        <p:blipFill rotWithShape="1">
          <a:blip r:embed="rId2"/>
          <a:srcRect l="5226" t="1" r="-19201" b="16908"/>
          <a:stretch/>
        </p:blipFill>
        <p:spPr>
          <a:xfrm>
            <a:off x="5393803" y="1173068"/>
            <a:ext cx="5293500" cy="3299100"/>
          </a:xfrm>
        </p:spPr>
      </p:pic>
      <p:pic>
        <p:nvPicPr>
          <p:cNvPr id="10" name="Picture 9" descr="A blue background with white text&#10;&#10;Description automatically generated">
            <a:extLst>
              <a:ext uri="{FF2B5EF4-FFF2-40B4-BE49-F238E27FC236}">
                <a16:creationId xmlns:a16="http://schemas.microsoft.com/office/drawing/2014/main" id="{EEAED40B-6C41-E167-BB36-E188789141CE}"/>
              </a:ext>
            </a:extLst>
          </p:cNvPr>
          <p:cNvPicPr>
            <a:picLocks noChangeAspect="1"/>
          </p:cNvPicPr>
          <p:nvPr/>
        </p:nvPicPr>
        <p:blipFill>
          <a:blip r:embed="rId3"/>
          <a:stretch>
            <a:fillRect/>
          </a:stretch>
        </p:blipFill>
        <p:spPr>
          <a:xfrm>
            <a:off x="0" y="4400446"/>
            <a:ext cx="2429214" cy="743054"/>
          </a:xfrm>
          <a:prstGeom prst="rect">
            <a:avLst/>
          </a:prstGeom>
        </p:spPr>
      </p:pic>
      <p:pic>
        <p:nvPicPr>
          <p:cNvPr id="1026" name="Picture 2" descr="What is HIPAA?">
            <a:extLst>
              <a:ext uri="{FF2B5EF4-FFF2-40B4-BE49-F238E27FC236}">
                <a16:creationId xmlns:a16="http://schemas.microsoft.com/office/drawing/2014/main" id="{CE19FEC6-40FC-A52A-8055-56ECC6031A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9214" y="4400446"/>
            <a:ext cx="1124214" cy="7494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eneral Data Protection Regulation | GDPR | LoginRadius">
            <a:extLst>
              <a:ext uri="{FF2B5EF4-FFF2-40B4-BE49-F238E27FC236}">
                <a16:creationId xmlns:a16="http://schemas.microsoft.com/office/drawing/2014/main" id="{B7E46F54-0121-FFE2-6D26-0E75B3FB3D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98898" y="4364999"/>
            <a:ext cx="749477" cy="749477"/>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Green Checkmark PNG - Transparent Image">
            <a:extLst>
              <a:ext uri="{FF2B5EF4-FFF2-40B4-BE49-F238E27FC236}">
                <a16:creationId xmlns:a16="http://schemas.microsoft.com/office/drawing/2014/main" id="{5EF1F530-1600-FB25-FE87-846E5B0D72D4}"/>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6625" b="91875" l="7337" r="95516">
                        <a14:foregroundMark x1="7337" y1="69875" x2="7337" y2="69875"/>
                        <a14:foregroundMark x1="21603" y1="91875" x2="21603" y2="91875"/>
                        <a14:foregroundMark x1="89130" y1="7000" x2="89130" y2="7000"/>
                        <a14:foregroundMark x1="95516" y1="6625" x2="95516" y2="6625"/>
                      </a14:backgroundRemoval>
                    </a14:imgEffect>
                  </a14:imgLayer>
                </a14:imgProps>
              </a:ext>
              <a:ext uri="{28A0092B-C50C-407E-A947-70E740481C1C}">
                <a14:useLocalDpi xmlns:a14="http://schemas.microsoft.com/office/drawing/2010/main" val="0"/>
              </a:ext>
            </a:extLst>
          </a:blip>
          <a:srcRect/>
          <a:stretch>
            <a:fillRect/>
          </a:stretch>
        </p:blipFill>
        <p:spPr bwMode="auto">
          <a:xfrm>
            <a:off x="3237939" y="4807022"/>
            <a:ext cx="315489" cy="3429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2" descr="Green Checkmark PNG - Transparent Image">
            <a:extLst>
              <a:ext uri="{FF2B5EF4-FFF2-40B4-BE49-F238E27FC236}">
                <a16:creationId xmlns:a16="http://schemas.microsoft.com/office/drawing/2014/main" id="{A66968DB-7FBB-207B-3FC3-96DA6B4FA75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6625" b="91875" l="7337" r="95516">
                        <a14:foregroundMark x1="7337" y1="69875" x2="7337" y2="69875"/>
                        <a14:foregroundMark x1="21603" y1="91875" x2="21603" y2="91875"/>
                        <a14:foregroundMark x1="89130" y1="7000" x2="89130" y2="7000"/>
                        <a14:foregroundMark x1="95516" y1="6625" x2="95516" y2="6625"/>
                      </a14:backgroundRemoval>
                    </a14:imgEffect>
                  </a14:imgLayer>
                </a14:imgProps>
              </a:ext>
              <a:ext uri="{28A0092B-C50C-407E-A947-70E740481C1C}">
                <a14:useLocalDpi xmlns:a14="http://schemas.microsoft.com/office/drawing/2010/main" val="0"/>
              </a:ext>
            </a:extLst>
          </a:blip>
          <a:srcRect/>
          <a:stretch>
            <a:fillRect/>
          </a:stretch>
        </p:blipFill>
        <p:spPr bwMode="auto">
          <a:xfrm>
            <a:off x="4142814" y="4776735"/>
            <a:ext cx="315489" cy="3429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screenshot of a web page&#10;&#10;Description automatically generated">
            <a:extLst>
              <a:ext uri="{FF2B5EF4-FFF2-40B4-BE49-F238E27FC236}">
                <a16:creationId xmlns:a16="http://schemas.microsoft.com/office/drawing/2014/main" id="{29360268-C0E7-57E1-E7C6-3B403351AE42}"/>
              </a:ext>
            </a:extLst>
          </p:cNvPr>
          <p:cNvPicPr>
            <a:picLocks noChangeAspect="1"/>
          </p:cNvPicPr>
          <p:nvPr/>
        </p:nvPicPr>
        <p:blipFill>
          <a:blip r:embed="rId8"/>
          <a:stretch>
            <a:fillRect/>
          </a:stretch>
        </p:blipFill>
        <p:spPr>
          <a:xfrm>
            <a:off x="56351" y="1585453"/>
            <a:ext cx="2227764" cy="1667034"/>
          </a:xfrm>
          <a:prstGeom prst="rect">
            <a:avLst/>
          </a:prstGeom>
        </p:spPr>
      </p:pic>
      <p:pic>
        <p:nvPicPr>
          <p:cNvPr id="6" name="Picture 5" descr="A screenshot of a phone&#10;&#10;Description automatically generated">
            <a:extLst>
              <a:ext uri="{FF2B5EF4-FFF2-40B4-BE49-F238E27FC236}">
                <a16:creationId xmlns:a16="http://schemas.microsoft.com/office/drawing/2014/main" id="{D8464450-5ED4-8CF7-063A-E2361378EF58}"/>
              </a:ext>
            </a:extLst>
          </p:cNvPr>
          <p:cNvPicPr>
            <a:picLocks noChangeAspect="1"/>
          </p:cNvPicPr>
          <p:nvPr/>
        </p:nvPicPr>
        <p:blipFill>
          <a:blip r:embed="rId9"/>
          <a:stretch>
            <a:fillRect/>
          </a:stretch>
        </p:blipFill>
        <p:spPr>
          <a:xfrm>
            <a:off x="2353563" y="1585454"/>
            <a:ext cx="3258636" cy="1667034"/>
          </a:xfrm>
          <a:prstGeom prst="rect">
            <a:avLst/>
          </a:prstGeom>
        </p:spPr>
      </p:pic>
    </p:spTree>
    <p:extLst>
      <p:ext uri="{BB962C8B-B14F-4D97-AF65-F5344CB8AC3E}">
        <p14:creationId xmlns:p14="http://schemas.microsoft.com/office/powerpoint/2010/main" val="2766333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5" name="Google Shape;425;p42"/>
          <p:cNvSpPr txBox="1">
            <a:spLocks noGrp="1"/>
          </p:cNvSpPr>
          <p:nvPr>
            <p:ph type="title"/>
          </p:nvPr>
        </p:nvSpPr>
        <p:spPr>
          <a:xfrm>
            <a:off x="712137" y="2012700"/>
            <a:ext cx="3735876" cy="140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Development Method</a:t>
            </a:r>
          </a:p>
        </p:txBody>
      </p:sp>
      <p:sp>
        <p:nvSpPr>
          <p:cNvPr id="426" name="Google Shape;426;p42"/>
          <p:cNvSpPr txBox="1">
            <a:spLocks noGrp="1"/>
          </p:cNvSpPr>
          <p:nvPr>
            <p:ph type="title" idx="2"/>
          </p:nvPr>
        </p:nvSpPr>
        <p:spPr>
          <a:xfrm>
            <a:off x="1019475" y="819600"/>
            <a:ext cx="1560600" cy="119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428" name="Google Shape;428;p42"/>
          <p:cNvSpPr/>
          <p:nvPr/>
        </p:nvSpPr>
        <p:spPr>
          <a:xfrm rot="-5400000">
            <a:off x="6138900" y="2243625"/>
            <a:ext cx="52959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2"/>
          <p:cNvSpPr/>
          <p:nvPr/>
        </p:nvSpPr>
        <p:spPr>
          <a:xfrm flipH="1">
            <a:off x="2821781" y="4699662"/>
            <a:ext cx="5609244" cy="547356"/>
          </a:xfrm>
          <a:custGeom>
            <a:avLst/>
            <a:gdLst/>
            <a:ahLst/>
            <a:cxnLst/>
            <a:rect l="l" t="t" r="r" b="b"/>
            <a:pathLst>
              <a:path w="51014" h="4978" fill="none" extrusionOk="0">
                <a:moveTo>
                  <a:pt x="1" y="3301"/>
                </a:moveTo>
                <a:lnTo>
                  <a:pt x="7560" y="3301"/>
                </a:lnTo>
                <a:lnTo>
                  <a:pt x="10860" y="1"/>
                </a:lnTo>
                <a:lnTo>
                  <a:pt x="29697" y="1"/>
                </a:lnTo>
                <a:lnTo>
                  <a:pt x="34677" y="4978"/>
                </a:lnTo>
                <a:lnTo>
                  <a:pt x="51014" y="49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2"/>
          <p:cNvSpPr/>
          <p:nvPr/>
        </p:nvSpPr>
        <p:spPr>
          <a:xfrm flipH="1">
            <a:off x="-594014" y="4492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Placeholder 4">
            <a:extLst>
              <a:ext uri="{FF2B5EF4-FFF2-40B4-BE49-F238E27FC236}">
                <a16:creationId xmlns:a16="http://schemas.microsoft.com/office/drawing/2014/main" id="{2AE66D58-3E2D-B793-6307-9B1258E4DC6F}"/>
              </a:ext>
            </a:extLst>
          </p:cNvPr>
          <p:cNvPicPr>
            <a:picLocks noGrp="1" noChangeAspect="1"/>
          </p:cNvPicPr>
          <p:nvPr>
            <p:ph type="pic" idx="3"/>
          </p:nvPr>
        </p:nvPicPr>
        <p:blipFill>
          <a:blip r:embed="rId3"/>
          <a:srcRect l="4035" r="4035"/>
          <a:stretch>
            <a:fillRect/>
          </a:stretch>
        </p:blipFill>
        <p:spPr/>
      </p:pic>
      <p:sp>
        <p:nvSpPr>
          <p:cNvPr id="2" name="Google Shape;784;p62">
            <a:extLst>
              <a:ext uri="{FF2B5EF4-FFF2-40B4-BE49-F238E27FC236}">
                <a16:creationId xmlns:a16="http://schemas.microsoft.com/office/drawing/2014/main" id="{34AAFFDC-91BD-27A0-4253-6FB14E07DA59}"/>
              </a:ext>
            </a:extLst>
          </p:cNvPr>
          <p:cNvSpPr/>
          <p:nvPr/>
        </p:nvSpPr>
        <p:spPr>
          <a:xfrm>
            <a:off x="6318950" y="-47175"/>
            <a:ext cx="2825050" cy="618999"/>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Tree>
    <p:extLst>
      <p:ext uri="{BB962C8B-B14F-4D97-AF65-F5344CB8AC3E}">
        <p14:creationId xmlns:p14="http://schemas.microsoft.com/office/powerpoint/2010/main" val="1942984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47"/>
          <p:cNvSpPr txBox="1">
            <a:spLocks noGrp="1"/>
          </p:cNvSpPr>
          <p:nvPr>
            <p:ph type="title"/>
          </p:nvPr>
        </p:nvSpPr>
        <p:spPr>
          <a:xfrm>
            <a:off x="714675" y="521225"/>
            <a:ext cx="77148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300" dirty="0"/>
              <a:t>Teams</a:t>
            </a:r>
            <a:endParaRPr sz="3300" dirty="0"/>
          </a:p>
        </p:txBody>
      </p:sp>
      <p:sp>
        <p:nvSpPr>
          <p:cNvPr id="517" name="Google Shape;517;p47"/>
          <p:cNvSpPr/>
          <p:nvPr/>
        </p:nvSpPr>
        <p:spPr>
          <a:xfrm>
            <a:off x="1115490" y="1363050"/>
            <a:ext cx="2329200" cy="12087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DM Sans"/>
                <a:ea typeface="DM Sans"/>
                <a:cs typeface="DM Sans"/>
                <a:sym typeface="DM Sans"/>
              </a:rPr>
              <a:t>Back-End</a:t>
            </a:r>
            <a:endParaRPr dirty="0">
              <a:solidFill>
                <a:schemeClr val="dk1"/>
              </a:solidFill>
              <a:latin typeface="DM Sans"/>
              <a:ea typeface="DM Sans"/>
              <a:cs typeface="DM Sans"/>
              <a:sym typeface="DM Sans"/>
            </a:endParaRPr>
          </a:p>
        </p:txBody>
      </p:sp>
      <p:sp>
        <p:nvSpPr>
          <p:cNvPr id="518" name="Google Shape;518;p47"/>
          <p:cNvSpPr/>
          <p:nvPr/>
        </p:nvSpPr>
        <p:spPr>
          <a:xfrm>
            <a:off x="3554382" y="1363050"/>
            <a:ext cx="2329200" cy="12087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DM Sans"/>
                <a:ea typeface="DM Sans"/>
                <a:cs typeface="DM Sans"/>
                <a:sym typeface="DM Sans"/>
              </a:rPr>
              <a:t>Front-End</a:t>
            </a:r>
            <a:endParaRPr dirty="0">
              <a:solidFill>
                <a:schemeClr val="dk1"/>
              </a:solidFill>
              <a:latin typeface="DM Sans"/>
              <a:ea typeface="DM Sans"/>
              <a:cs typeface="DM Sans"/>
              <a:sym typeface="DM Sans"/>
            </a:endParaRPr>
          </a:p>
        </p:txBody>
      </p:sp>
      <p:sp>
        <p:nvSpPr>
          <p:cNvPr id="519" name="Google Shape;519;p47"/>
          <p:cNvSpPr/>
          <p:nvPr/>
        </p:nvSpPr>
        <p:spPr>
          <a:xfrm>
            <a:off x="1115490" y="2688225"/>
            <a:ext cx="2329200" cy="12087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bg1"/>
                </a:solidFill>
                <a:latin typeface="DM Sans"/>
                <a:ea typeface="DM Sans"/>
                <a:cs typeface="DM Sans"/>
                <a:sym typeface="DM Sans"/>
              </a:rPr>
              <a:t>Database</a:t>
            </a:r>
            <a:endParaRPr dirty="0">
              <a:solidFill>
                <a:schemeClr val="bg1"/>
              </a:solidFill>
              <a:latin typeface="DM Sans"/>
              <a:ea typeface="DM Sans"/>
              <a:cs typeface="DM Sans"/>
              <a:sym typeface="DM Sans"/>
            </a:endParaRPr>
          </a:p>
        </p:txBody>
      </p:sp>
      <p:sp>
        <p:nvSpPr>
          <p:cNvPr id="520" name="Google Shape;520;p47"/>
          <p:cNvSpPr/>
          <p:nvPr/>
        </p:nvSpPr>
        <p:spPr>
          <a:xfrm>
            <a:off x="3554382" y="2688225"/>
            <a:ext cx="2329200" cy="12087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DM Sans"/>
                <a:ea typeface="DM Sans"/>
                <a:cs typeface="DM Sans"/>
                <a:sym typeface="DM Sans"/>
              </a:rPr>
              <a:t>Arduino</a:t>
            </a:r>
            <a:endParaRPr dirty="0">
              <a:solidFill>
                <a:schemeClr val="lt1"/>
              </a:solidFill>
              <a:latin typeface="DM Sans"/>
              <a:ea typeface="DM Sans"/>
              <a:cs typeface="DM Sans"/>
              <a:sym typeface="DM Sans"/>
            </a:endParaRPr>
          </a:p>
        </p:txBody>
      </p:sp>
      <p:sp>
        <p:nvSpPr>
          <p:cNvPr id="527" name="Google Shape;527;p47"/>
          <p:cNvSpPr txBox="1"/>
          <p:nvPr/>
        </p:nvSpPr>
        <p:spPr>
          <a:xfrm>
            <a:off x="5993273" y="1574249"/>
            <a:ext cx="2196569" cy="222882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Font typeface="Arial"/>
              <a:buNone/>
            </a:pPr>
            <a:r>
              <a:rPr lang="en" sz="1800" dirty="0">
                <a:solidFill>
                  <a:schemeClr val="dk1"/>
                </a:solidFill>
                <a:latin typeface="DM Sans"/>
                <a:ea typeface="DM Sans"/>
                <a:cs typeface="DM Sans"/>
                <a:sym typeface="DM Sans"/>
              </a:rPr>
              <a:t>The group was split in 4 groups, each having a Scrum Master</a:t>
            </a:r>
            <a:endParaRPr sz="1800" dirty="0">
              <a:solidFill>
                <a:schemeClr val="dk1"/>
              </a:solidFill>
              <a:latin typeface="DM Sans"/>
              <a:ea typeface="DM Sans"/>
              <a:cs typeface="DM Sans"/>
              <a:sym typeface="DM Sans"/>
            </a:endParaRPr>
          </a:p>
        </p:txBody>
      </p:sp>
      <p:sp>
        <p:nvSpPr>
          <p:cNvPr id="528" name="Google Shape;528;p47"/>
          <p:cNvSpPr/>
          <p:nvPr/>
        </p:nvSpPr>
        <p:spPr>
          <a:xfrm>
            <a:off x="6089988" y="1363050"/>
            <a:ext cx="211200" cy="211200"/>
          </a:xfrm>
          <a:prstGeom prst="rect">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DM Sans"/>
              <a:ea typeface="DM Sans"/>
              <a:cs typeface="DM Sans"/>
              <a:sym typeface="DM Sans"/>
            </a:endParaRPr>
          </a:p>
        </p:txBody>
      </p:sp>
      <p:sp>
        <p:nvSpPr>
          <p:cNvPr id="2" name="Google Shape;784;p62">
            <a:extLst>
              <a:ext uri="{FF2B5EF4-FFF2-40B4-BE49-F238E27FC236}">
                <a16:creationId xmlns:a16="http://schemas.microsoft.com/office/drawing/2014/main" id="{E9E72946-7CC4-CFA9-0713-3F87FE05FB18}"/>
              </a:ext>
            </a:extLst>
          </p:cNvPr>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5" name="Google Shape;1085;p78"/>
          <p:cNvSpPr txBox="1">
            <a:spLocks noGrp="1"/>
          </p:cNvSpPr>
          <p:nvPr>
            <p:ph type="title"/>
          </p:nvPr>
        </p:nvSpPr>
        <p:spPr>
          <a:xfrm>
            <a:off x="283542" y="362840"/>
            <a:ext cx="3481889"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Methodologies</a:t>
            </a:r>
            <a:endParaRPr dirty="0"/>
          </a:p>
        </p:txBody>
      </p:sp>
      <p:sp>
        <p:nvSpPr>
          <p:cNvPr id="1086" name="Google Shape;1086;p78"/>
          <p:cNvSpPr/>
          <p:nvPr/>
        </p:nvSpPr>
        <p:spPr>
          <a:xfrm>
            <a:off x="1164710" y="1640415"/>
            <a:ext cx="1566900" cy="416449"/>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lt2"/>
                </a:solidFill>
                <a:latin typeface="Cambay"/>
                <a:ea typeface="Cambay"/>
                <a:cs typeface="Cambay"/>
                <a:sym typeface="Cambay"/>
              </a:rPr>
              <a:t>Scrum</a:t>
            </a:r>
            <a:endParaRPr sz="2200" b="1" dirty="0">
              <a:solidFill>
                <a:schemeClr val="lt2"/>
              </a:solidFill>
              <a:latin typeface="Cambay"/>
              <a:ea typeface="Cambay"/>
              <a:cs typeface="Cambay"/>
              <a:sym typeface="Cambay"/>
            </a:endParaRPr>
          </a:p>
        </p:txBody>
      </p:sp>
      <p:sp>
        <p:nvSpPr>
          <p:cNvPr id="1087" name="Google Shape;1087;p78"/>
          <p:cNvSpPr/>
          <p:nvPr/>
        </p:nvSpPr>
        <p:spPr>
          <a:xfrm>
            <a:off x="6153062" y="1640415"/>
            <a:ext cx="1245498" cy="396353"/>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lt2"/>
                </a:solidFill>
                <a:latin typeface="Cambay"/>
                <a:ea typeface="Cambay"/>
                <a:cs typeface="Cambay"/>
                <a:sym typeface="Cambay"/>
              </a:rPr>
              <a:t>Kanban</a:t>
            </a:r>
            <a:endParaRPr sz="2200" b="1" dirty="0">
              <a:solidFill>
                <a:schemeClr val="lt2"/>
              </a:solidFill>
              <a:latin typeface="Cambay"/>
              <a:ea typeface="Cambay"/>
              <a:cs typeface="Cambay"/>
              <a:sym typeface="Cambay"/>
            </a:endParaRPr>
          </a:p>
        </p:txBody>
      </p:sp>
      <p:sp>
        <p:nvSpPr>
          <p:cNvPr id="1091" name="Google Shape;1091;p78"/>
          <p:cNvSpPr/>
          <p:nvPr/>
        </p:nvSpPr>
        <p:spPr>
          <a:xfrm>
            <a:off x="4813114" y="2108986"/>
            <a:ext cx="3925394" cy="128544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dk1"/>
                </a:solidFill>
                <a:latin typeface="DM Sans"/>
                <a:ea typeface="DM Sans"/>
                <a:cs typeface="DM Sans"/>
                <a:sym typeface="DM Sans"/>
              </a:rPr>
              <a:t>Kanban practices were also implemented, with team members reallocated to support a team lagging behind on its tasks.</a:t>
            </a:r>
            <a:endParaRPr sz="1800" dirty="0">
              <a:solidFill>
                <a:schemeClr val="dk1"/>
              </a:solidFill>
              <a:latin typeface="DM Sans"/>
              <a:ea typeface="DM Sans"/>
              <a:cs typeface="DM Sans"/>
              <a:sym typeface="DM Sans"/>
            </a:endParaRPr>
          </a:p>
        </p:txBody>
      </p:sp>
      <p:sp>
        <p:nvSpPr>
          <p:cNvPr id="1093" name="Google Shape;1093;p78"/>
          <p:cNvSpPr/>
          <p:nvPr/>
        </p:nvSpPr>
        <p:spPr>
          <a:xfrm>
            <a:off x="142109" y="1931688"/>
            <a:ext cx="3925394" cy="185203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dk1"/>
                </a:solidFill>
                <a:latin typeface="DM Sans"/>
                <a:ea typeface="DM Sans"/>
                <a:cs typeface="DM Sans"/>
                <a:sym typeface="DM Sans"/>
              </a:rPr>
              <a:t>The primary software engineering methodology utilized is Scrum, known for its efficiency and user-friendliness, especially for beginners.</a:t>
            </a:r>
            <a:endParaRPr sz="1800" dirty="0">
              <a:solidFill>
                <a:schemeClr val="dk1"/>
              </a:solidFill>
              <a:latin typeface="DM Sans"/>
              <a:ea typeface="DM Sans"/>
              <a:cs typeface="DM Sans"/>
              <a:sym typeface="DM Sans"/>
            </a:endParaRPr>
          </a:p>
        </p:txBody>
      </p:sp>
      <p:grpSp>
        <p:nvGrpSpPr>
          <p:cNvPr id="1094" name="Google Shape;1094;p78"/>
          <p:cNvGrpSpPr/>
          <p:nvPr/>
        </p:nvGrpSpPr>
        <p:grpSpPr>
          <a:xfrm>
            <a:off x="6635051" y="934345"/>
            <a:ext cx="465303" cy="408217"/>
            <a:chOff x="1054950" y="2380900"/>
            <a:chExt cx="269725" cy="235800"/>
          </a:xfrm>
        </p:grpSpPr>
        <p:sp>
          <p:nvSpPr>
            <p:cNvPr id="1095" name="Google Shape;1095;p78"/>
            <p:cNvSpPr/>
            <p:nvPr/>
          </p:nvSpPr>
          <p:spPr>
            <a:xfrm>
              <a:off x="1166275" y="2380900"/>
              <a:ext cx="126850" cy="219925"/>
            </a:xfrm>
            <a:custGeom>
              <a:avLst/>
              <a:gdLst/>
              <a:ahLst/>
              <a:cxnLst/>
              <a:rect l="l" t="t" r="r" b="b"/>
              <a:pathLst>
                <a:path w="5074" h="8797" extrusionOk="0">
                  <a:moveTo>
                    <a:pt x="4759" y="1"/>
                  </a:moveTo>
                  <a:cubicBezTo>
                    <a:pt x="4676" y="1"/>
                    <a:pt x="4597" y="32"/>
                    <a:pt x="4549" y="96"/>
                  </a:cubicBezTo>
                  <a:cubicBezTo>
                    <a:pt x="4526" y="120"/>
                    <a:pt x="2263" y="2287"/>
                    <a:pt x="1" y="2501"/>
                  </a:cubicBezTo>
                  <a:lnTo>
                    <a:pt x="1" y="6311"/>
                  </a:lnTo>
                  <a:cubicBezTo>
                    <a:pt x="2263" y="6502"/>
                    <a:pt x="4526" y="8669"/>
                    <a:pt x="4549" y="8693"/>
                  </a:cubicBezTo>
                  <a:cubicBezTo>
                    <a:pt x="4613" y="8764"/>
                    <a:pt x="4692" y="8796"/>
                    <a:pt x="4770" y="8796"/>
                  </a:cubicBezTo>
                  <a:cubicBezTo>
                    <a:pt x="4925" y="8796"/>
                    <a:pt x="5073" y="8669"/>
                    <a:pt x="5073" y="8479"/>
                  </a:cubicBezTo>
                  <a:lnTo>
                    <a:pt x="5073" y="310"/>
                  </a:lnTo>
                  <a:cubicBezTo>
                    <a:pt x="5073" y="191"/>
                    <a:pt x="5002" y="72"/>
                    <a:pt x="4883" y="24"/>
                  </a:cubicBezTo>
                  <a:cubicBezTo>
                    <a:pt x="4843" y="9"/>
                    <a:pt x="4801" y="1"/>
                    <a:pt x="4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8"/>
            <p:cNvSpPr/>
            <p:nvPr/>
          </p:nvSpPr>
          <p:spPr>
            <a:xfrm>
              <a:off x="1309175" y="2463650"/>
              <a:ext cx="15500" cy="54200"/>
            </a:xfrm>
            <a:custGeom>
              <a:avLst/>
              <a:gdLst/>
              <a:ahLst/>
              <a:cxnLst/>
              <a:rect l="l" t="t" r="r" b="b"/>
              <a:pathLst>
                <a:path w="620" h="2168" extrusionOk="0">
                  <a:moveTo>
                    <a:pt x="0" y="1"/>
                  </a:moveTo>
                  <a:lnTo>
                    <a:pt x="0" y="2168"/>
                  </a:lnTo>
                  <a:cubicBezTo>
                    <a:pt x="381" y="1954"/>
                    <a:pt x="619" y="1525"/>
                    <a:pt x="619" y="1096"/>
                  </a:cubicBezTo>
                  <a:cubicBezTo>
                    <a:pt x="619" y="644"/>
                    <a:pt x="381" y="21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8"/>
            <p:cNvSpPr/>
            <p:nvPr/>
          </p:nvSpPr>
          <p:spPr>
            <a:xfrm>
              <a:off x="1097225" y="2552950"/>
              <a:ext cx="83375" cy="63750"/>
            </a:xfrm>
            <a:custGeom>
              <a:avLst/>
              <a:gdLst/>
              <a:ahLst/>
              <a:cxnLst/>
              <a:rect l="l" t="t" r="r" b="b"/>
              <a:pathLst>
                <a:path w="3335" h="2550" extrusionOk="0">
                  <a:moveTo>
                    <a:pt x="0" y="1"/>
                  </a:moveTo>
                  <a:lnTo>
                    <a:pt x="0" y="1"/>
                  </a:lnTo>
                  <a:cubicBezTo>
                    <a:pt x="119" y="811"/>
                    <a:pt x="310" y="1597"/>
                    <a:pt x="596" y="2335"/>
                  </a:cubicBezTo>
                  <a:cubicBezTo>
                    <a:pt x="643" y="2478"/>
                    <a:pt x="762" y="2549"/>
                    <a:pt x="905" y="2549"/>
                  </a:cubicBezTo>
                  <a:lnTo>
                    <a:pt x="2477" y="2549"/>
                  </a:lnTo>
                  <a:cubicBezTo>
                    <a:pt x="2715" y="2549"/>
                    <a:pt x="2858" y="2287"/>
                    <a:pt x="2739" y="2073"/>
                  </a:cubicBezTo>
                  <a:cubicBezTo>
                    <a:pt x="2596" y="1811"/>
                    <a:pt x="2477" y="1549"/>
                    <a:pt x="2358" y="1287"/>
                  </a:cubicBezTo>
                  <a:lnTo>
                    <a:pt x="3001" y="1287"/>
                  </a:lnTo>
                  <a:cubicBezTo>
                    <a:pt x="3096" y="1287"/>
                    <a:pt x="3191" y="1239"/>
                    <a:pt x="3239" y="1168"/>
                  </a:cubicBezTo>
                  <a:cubicBezTo>
                    <a:pt x="3311" y="1073"/>
                    <a:pt x="3334" y="977"/>
                    <a:pt x="3287" y="882"/>
                  </a:cubicBezTo>
                  <a:cubicBezTo>
                    <a:pt x="3215" y="620"/>
                    <a:pt x="3144" y="358"/>
                    <a:pt x="3120" y="96"/>
                  </a:cubicBezTo>
                  <a:cubicBezTo>
                    <a:pt x="2906" y="49"/>
                    <a:pt x="2691" y="25"/>
                    <a:pt x="2477" y="25"/>
                  </a:cubicBezTo>
                  <a:cubicBezTo>
                    <a:pt x="2501" y="239"/>
                    <a:pt x="2525" y="453"/>
                    <a:pt x="2572" y="668"/>
                  </a:cubicBezTo>
                  <a:lnTo>
                    <a:pt x="2120" y="668"/>
                  </a:lnTo>
                  <a:cubicBezTo>
                    <a:pt x="2048" y="453"/>
                    <a:pt x="1977" y="239"/>
                    <a:pt x="1929" y="25"/>
                  </a:cubicBezTo>
                  <a:lnTo>
                    <a:pt x="262" y="25"/>
                  </a:lnTo>
                  <a:cubicBezTo>
                    <a:pt x="167" y="25"/>
                    <a:pt x="96"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8"/>
            <p:cNvSpPr/>
            <p:nvPr/>
          </p:nvSpPr>
          <p:spPr>
            <a:xfrm>
              <a:off x="1054950" y="2443400"/>
              <a:ext cx="95875" cy="94750"/>
            </a:xfrm>
            <a:custGeom>
              <a:avLst/>
              <a:gdLst/>
              <a:ahLst/>
              <a:cxnLst/>
              <a:rect l="l" t="t" r="r" b="b"/>
              <a:pathLst>
                <a:path w="3835" h="3790" extrusionOk="0">
                  <a:moveTo>
                    <a:pt x="1910" y="1"/>
                  </a:moveTo>
                  <a:cubicBezTo>
                    <a:pt x="858" y="1"/>
                    <a:pt x="0" y="849"/>
                    <a:pt x="0" y="1906"/>
                  </a:cubicBezTo>
                  <a:cubicBezTo>
                    <a:pt x="0" y="2949"/>
                    <a:pt x="858" y="3789"/>
                    <a:pt x="1892" y="3789"/>
                  </a:cubicBezTo>
                  <a:cubicBezTo>
                    <a:pt x="1920" y="3789"/>
                    <a:pt x="1949" y="3789"/>
                    <a:pt x="1977" y="3788"/>
                  </a:cubicBezTo>
                  <a:lnTo>
                    <a:pt x="3835" y="3788"/>
                  </a:lnTo>
                  <a:lnTo>
                    <a:pt x="3835" y="1"/>
                  </a:lnTo>
                  <a:lnTo>
                    <a:pt x="1953" y="1"/>
                  </a:lnTo>
                  <a:cubicBezTo>
                    <a:pt x="1939" y="1"/>
                    <a:pt x="1924" y="1"/>
                    <a:pt x="1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78"/>
          <p:cNvGrpSpPr/>
          <p:nvPr/>
        </p:nvGrpSpPr>
        <p:grpSpPr>
          <a:xfrm>
            <a:off x="1771984" y="1000260"/>
            <a:ext cx="352352" cy="463875"/>
            <a:chOff x="3403050" y="4076475"/>
            <a:chExt cx="204250" cy="267950"/>
          </a:xfrm>
        </p:grpSpPr>
        <p:sp>
          <p:nvSpPr>
            <p:cNvPr id="1106" name="Google Shape;1106;p78"/>
            <p:cNvSpPr/>
            <p:nvPr/>
          </p:nvSpPr>
          <p:spPr>
            <a:xfrm>
              <a:off x="3407225" y="4281875"/>
              <a:ext cx="58375" cy="57775"/>
            </a:xfrm>
            <a:custGeom>
              <a:avLst/>
              <a:gdLst/>
              <a:ahLst/>
              <a:cxnLst/>
              <a:rect l="l" t="t" r="r" b="b"/>
              <a:pathLst>
                <a:path w="2335" h="2311" extrusionOk="0">
                  <a:moveTo>
                    <a:pt x="1" y="1"/>
                  </a:moveTo>
                  <a:lnTo>
                    <a:pt x="2334" y="2311"/>
                  </a:lnTo>
                  <a:lnTo>
                    <a:pt x="2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8"/>
            <p:cNvSpPr/>
            <p:nvPr/>
          </p:nvSpPr>
          <p:spPr>
            <a:xfrm>
              <a:off x="3403050" y="4076475"/>
              <a:ext cx="204250" cy="267950"/>
            </a:xfrm>
            <a:custGeom>
              <a:avLst/>
              <a:gdLst/>
              <a:ahLst/>
              <a:cxnLst/>
              <a:rect l="l" t="t" r="r" b="b"/>
              <a:pathLst>
                <a:path w="8170" h="10718" extrusionOk="0">
                  <a:moveTo>
                    <a:pt x="4671" y="2523"/>
                  </a:moveTo>
                  <a:cubicBezTo>
                    <a:pt x="4686" y="2523"/>
                    <a:pt x="4701" y="2524"/>
                    <a:pt x="4716" y="2525"/>
                  </a:cubicBezTo>
                  <a:lnTo>
                    <a:pt x="6597" y="2525"/>
                  </a:lnTo>
                  <a:cubicBezTo>
                    <a:pt x="6978" y="2573"/>
                    <a:pt x="6978" y="3121"/>
                    <a:pt x="6597" y="3144"/>
                  </a:cubicBezTo>
                  <a:lnTo>
                    <a:pt x="4716" y="3144"/>
                  </a:lnTo>
                  <a:cubicBezTo>
                    <a:pt x="4701" y="3146"/>
                    <a:pt x="4686" y="3147"/>
                    <a:pt x="4671" y="3147"/>
                  </a:cubicBezTo>
                  <a:cubicBezTo>
                    <a:pt x="4255" y="3147"/>
                    <a:pt x="4255" y="2523"/>
                    <a:pt x="4671" y="2523"/>
                  </a:cubicBezTo>
                  <a:close/>
                  <a:moveTo>
                    <a:pt x="2823" y="1894"/>
                  </a:moveTo>
                  <a:cubicBezTo>
                    <a:pt x="2906" y="1894"/>
                    <a:pt x="2990" y="1930"/>
                    <a:pt x="3049" y="2001"/>
                  </a:cubicBezTo>
                  <a:cubicBezTo>
                    <a:pt x="3168" y="2097"/>
                    <a:pt x="3168" y="2311"/>
                    <a:pt x="3049" y="2430"/>
                  </a:cubicBezTo>
                  <a:lnTo>
                    <a:pt x="2644" y="2835"/>
                  </a:lnTo>
                  <a:lnTo>
                    <a:pt x="3049" y="3240"/>
                  </a:lnTo>
                  <a:cubicBezTo>
                    <a:pt x="3252" y="3479"/>
                    <a:pt x="3055" y="3776"/>
                    <a:pt x="2812" y="3776"/>
                  </a:cubicBezTo>
                  <a:cubicBezTo>
                    <a:pt x="2741" y="3776"/>
                    <a:pt x="2666" y="3751"/>
                    <a:pt x="2597" y="3692"/>
                  </a:cubicBezTo>
                  <a:lnTo>
                    <a:pt x="2192" y="3287"/>
                  </a:lnTo>
                  <a:lnTo>
                    <a:pt x="1787" y="3692"/>
                  </a:lnTo>
                  <a:cubicBezTo>
                    <a:pt x="1720" y="3770"/>
                    <a:pt x="1641" y="3803"/>
                    <a:pt x="1564" y="3803"/>
                  </a:cubicBezTo>
                  <a:cubicBezTo>
                    <a:pt x="1312" y="3803"/>
                    <a:pt x="1079" y="3458"/>
                    <a:pt x="1334" y="3240"/>
                  </a:cubicBezTo>
                  <a:lnTo>
                    <a:pt x="1739" y="2835"/>
                  </a:lnTo>
                  <a:lnTo>
                    <a:pt x="1334" y="2430"/>
                  </a:lnTo>
                  <a:cubicBezTo>
                    <a:pt x="1215" y="2311"/>
                    <a:pt x="1215" y="2097"/>
                    <a:pt x="1334" y="2001"/>
                  </a:cubicBezTo>
                  <a:cubicBezTo>
                    <a:pt x="1406" y="1930"/>
                    <a:pt x="1489" y="1894"/>
                    <a:pt x="1570" y="1894"/>
                  </a:cubicBezTo>
                  <a:cubicBezTo>
                    <a:pt x="1650" y="1894"/>
                    <a:pt x="1727" y="1930"/>
                    <a:pt x="1787" y="2001"/>
                  </a:cubicBezTo>
                  <a:lnTo>
                    <a:pt x="2192" y="2406"/>
                  </a:lnTo>
                  <a:lnTo>
                    <a:pt x="2597" y="2001"/>
                  </a:lnTo>
                  <a:cubicBezTo>
                    <a:pt x="2656" y="1930"/>
                    <a:pt x="2739" y="1894"/>
                    <a:pt x="2823" y="1894"/>
                  </a:cubicBezTo>
                  <a:close/>
                  <a:moveTo>
                    <a:pt x="4671" y="5666"/>
                  </a:moveTo>
                  <a:cubicBezTo>
                    <a:pt x="4686" y="5666"/>
                    <a:pt x="4701" y="5667"/>
                    <a:pt x="4716" y="5669"/>
                  </a:cubicBezTo>
                  <a:lnTo>
                    <a:pt x="6597" y="5669"/>
                  </a:lnTo>
                  <a:cubicBezTo>
                    <a:pt x="6978" y="5716"/>
                    <a:pt x="6978" y="6264"/>
                    <a:pt x="6597" y="6288"/>
                  </a:cubicBezTo>
                  <a:lnTo>
                    <a:pt x="4716" y="6288"/>
                  </a:lnTo>
                  <a:cubicBezTo>
                    <a:pt x="4701" y="6289"/>
                    <a:pt x="4686" y="6290"/>
                    <a:pt x="4671" y="6290"/>
                  </a:cubicBezTo>
                  <a:cubicBezTo>
                    <a:pt x="4255" y="6290"/>
                    <a:pt x="4255" y="5666"/>
                    <a:pt x="4671" y="5666"/>
                  </a:cubicBezTo>
                  <a:close/>
                  <a:moveTo>
                    <a:pt x="3454" y="5032"/>
                  </a:moveTo>
                  <a:cubicBezTo>
                    <a:pt x="3531" y="5032"/>
                    <a:pt x="3609" y="5061"/>
                    <a:pt x="3668" y="5121"/>
                  </a:cubicBezTo>
                  <a:cubicBezTo>
                    <a:pt x="3811" y="5240"/>
                    <a:pt x="3811" y="5454"/>
                    <a:pt x="3668" y="5573"/>
                  </a:cubicBezTo>
                  <a:lnTo>
                    <a:pt x="2406" y="6836"/>
                  </a:lnTo>
                  <a:cubicBezTo>
                    <a:pt x="2358" y="6883"/>
                    <a:pt x="2287" y="6931"/>
                    <a:pt x="2192" y="6931"/>
                  </a:cubicBezTo>
                  <a:cubicBezTo>
                    <a:pt x="2120" y="6931"/>
                    <a:pt x="2025" y="6883"/>
                    <a:pt x="1977" y="6836"/>
                  </a:cubicBezTo>
                  <a:lnTo>
                    <a:pt x="1334" y="6216"/>
                  </a:lnTo>
                  <a:cubicBezTo>
                    <a:pt x="1215" y="6097"/>
                    <a:pt x="1215" y="5883"/>
                    <a:pt x="1334" y="5764"/>
                  </a:cubicBezTo>
                  <a:cubicBezTo>
                    <a:pt x="1406" y="5704"/>
                    <a:pt x="1489" y="5675"/>
                    <a:pt x="1570" y="5675"/>
                  </a:cubicBezTo>
                  <a:cubicBezTo>
                    <a:pt x="1650" y="5675"/>
                    <a:pt x="1727" y="5704"/>
                    <a:pt x="1787" y="5764"/>
                  </a:cubicBezTo>
                  <a:lnTo>
                    <a:pt x="2192" y="6169"/>
                  </a:lnTo>
                  <a:lnTo>
                    <a:pt x="3240" y="5121"/>
                  </a:lnTo>
                  <a:cubicBezTo>
                    <a:pt x="3299" y="5061"/>
                    <a:pt x="3377" y="5032"/>
                    <a:pt x="3454" y="5032"/>
                  </a:cubicBezTo>
                  <a:close/>
                  <a:moveTo>
                    <a:pt x="310" y="1"/>
                  </a:moveTo>
                  <a:cubicBezTo>
                    <a:pt x="144" y="1"/>
                    <a:pt x="1" y="120"/>
                    <a:pt x="1" y="310"/>
                  </a:cubicBezTo>
                  <a:lnTo>
                    <a:pt x="1" y="7574"/>
                  </a:lnTo>
                  <a:lnTo>
                    <a:pt x="2835" y="7574"/>
                  </a:lnTo>
                  <a:cubicBezTo>
                    <a:pt x="2845" y="7572"/>
                    <a:pt x="2856" y="7572"/>
                    <a:pt x="2867" y="7572"/>
                  </a:cubicBezTo>
                  <a:cubicBezTo>
                    <a:pt x="3019" y="7572"/>
                    <a:pt x="3144" y="7728"/>
                    <a:pt x="3144" y="7883"/>
                  </a:cubicBezTo>
                  <a:lnTo>
                    <a:pt x="3144" y="10717"/>
                  </a:lnTo>
                  <a:lnTo>
                    <a:pt x="7860" y="10717"/>
                  </a:lnTo>
                  <a:cubicBezTo>
                    <a:pt x="8026" y="10717"/>
                    <a:pt x="8169" y="10598"/>
                    <a:pt x="8169" y="10432"/>
                  </a:cubicBezTo>
                  <a:lnTo>
                    <a:pt x="8169" y="310"/>
                  </a:lnTo>
                  <a:cubicBezTo>
                    <a:pt x="8169" y="120"/>
                    <a:pt x="8026" y="1"/>
                    <a:pt x="7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8" name="Google Shape;1108;p78"/>
          <p:cNvCxnSpPr>
            <a:cxnSpLocks/>
            <a:stCxn id="1086" idx="3"/>
            <a:endCxn id="1087" idx="1"/>
          </p:cNvCxnSpPr>
          <p:nvPr/>
        </p:nvCxnSpPr>
        <p:spPr>
          <a:xfrm flipV="1">
            <a:off x="2731610" y="1838592"/>
            <a:ext cx="3421452" cy="10048"/>
          </a:xfrm>
          <a:prstGeom prst="bentConnector3">
            <a:avLst>
              <a:gd name="adj1" fmla="val 99765"/>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4"/>
          <p:cNvSpPr txBox="1">
            <a:spLocks noGrp="1"/>
          </p:cNvSpPr>
          <p:nvPr>
            <p:ph type="title"/>
          </p:nvPr>
        </p:nvSpPr>
        <p:spPr>
          <a:xfrm>
            <a:off x="5549593" y="-14271"/>
            <a:ext cx="77148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3300" dirty="0"/>
              <a:t>Overview</a:t>
            </a:r>
            <a:endParaRPr sz="3300" dirty="0"/>
          </a:p>
        </p:txBody>
      </p:sp>
      <p:graphicFrame>
        <p:nvGraphicFramePr>
          <p:cNvPr id="445" name="Google Shape;445;p44"/>
          <p:cNvGraphicFramePr/>
          <p:nvPr>
            <p:extLst>
              <p:ext uri="{D42A27DB-BD31-4B8C-83A1-F6EECF244321}">
                <p14:modId xmlns:p14="http://schemas.microsoft.com/office/powerpoint/2010/main" val="1778789962"/>
              </p:ext>
            </p:extLst>
          </p:nvPr>
        </p:nvGraphicFramePr>
        <p:xfrm>
          <a:off x="446717" y="1960720"/>
          <a:ext cx="8450489" cy="2769704"/>
        </p:xfrm>
        <a:graphic>
          <a:graphicData uri="http://schemas.openxmlformats.org/drawingml/2006/table">
            <a:tbl>
              <a:tblPr>
                <a:noFill/>
                <a:tableStyleId>{D9D56A0B-AB6D-4A7E-B5EA-2B01784EF68E}</a:tableStyleId>
              </a:tblPr>
              <a:tblGrid>
                <a:gridCol w="2345025">
                  <a:extLst>
                    <a:ext uri="{9D8B030D-6E8A-4147-A177-3AD203B41FA5}">
                      <a16:colId xmlns:a16="http://schemas.microsoft.com/office/drawing/2014/main" val="20000"/>
                    </a:ext>
                  </a:extLst>
                </a:gridCol>
                <a:gridCol w="747320">
                  <a:extLst>
                    <a:ext uri="{9D8B030D-6E8A-4147-A177-3AD203B41FA5}">
                      <a16:colId xmlns:a16="http://schemas.microsoft.com/office/drawing/2014/main" val="20003"/>
                    </a:ext>
                  </a:extLst>
                </a:gridCol>
                <a:gridCol w="446512">
                  <a:extLst>
                    <a:ext uri="{9D8B030D-6E8A-4147-A177-3AD203B41FA5}">
                      <a16:colId xmlns:a16="http://schemas.microsoft.com/office/drawing/2014/main" val="20004"/>
                    </a:ext>
                  </a:extLst>
                </a:gridCol>
                <a:gridCol w="446512">
                  <a:extLst>
                    <a:ext uri="{9D8B030D-6E8A-4147-A177-3AD203B41FA5}">
                      <a16:colId xmlns:a16="http://schemas.microsoft.com/office/drawing/2014/main" val="20005"/>
                    </a:ext>
                  </a:extLst>
                </a:gridCol>
                <a:gridCol w="446512">
                  <a:extLst>
                    <a:ext uri="{9D8B030D-6E8A-4147-A177-3AD203B41FA5}">
                      <a16:colId xmlns:a16="http://schemas.microsoft.com/office/drawing/2014/main" val="20006"/>
                    </a:ext>
                  </a:extLst>
                </a:gridCol>
                <a:gridCol w="446512">
                  <a:extLst>
                    <a:ext uri="{9D8B030D-6E8A-4147-A177-3AD203B41FA5}">
                      <a16:colId xmlns:a16="http://schemas.microsoft.com/office/drawing/2014/main" val="20007"/>
                    </a:ext>
                  </a:extLst>
                </a:gridCol>
                <a:gridCol w="446512">
                  <a:extLst>
                    <a:ext uri="{9D8B030D-6E8A-4147-A177-3AD203B41FA5}">
                      <a16:colId xmlns:a16="http://schemas.microsoft.com/office/drawing/2014/main" val="20008"/>
                    </a:ext>
                  </a:extLst>
                </a:gridCol>
                <a:gridCol w="446512">
                  <a:extLst>
                    <a:ext uri="{9D8B030D-6E8A-4147-A177-3AD203B41FA5}">
                      <a16:colId xmlns:a16="http://schemas.microsoft.com/office/drawing/2014/main" val="20009"/>
                    </a:ext>
                  </a:extLst>
                </a:gridCol>
                <a:gridCol w="446512">
                  <a:extLst>
                    <a:ext uri="{9D8B030D-6E8A-4147-A177-3AD203B41FA5}">
                      <a16:colId xmlns:a16="http://schemas.microsoft.com/office/drawing/2014/main" val="20010"/>
                    </a:ext>
                  </a:extLst>
                </a:gridCol>
                <a:gridCol w="446512">
                  <a:extLst>
                    <a:ext uri="{9D8B030D-6E8A-4147-A177-3AD203B41FA5}">
                      <a16:colId xmlns:a16="http://schemas.microsoft.com/office/drawing/2014/main" val="20011"/>
                    </a:ext>
                  </a:extLst>
                </a:gridCol>
                <a:gridCol w="446512">
                  <a:extLst>
                    <a:ext uri="{9D8B030D-6E8A-4147-A177-3AD203B41FA5}">
                      <a16:colId xmlns:a16="http://schemas.microsoft.com/office/drawing/2014/main" val="20012"/>
                    </a:ext>
                  </a:extLst>
                </a:gridCol>
                <a:gridCol w="446512">
                  <a:extLst>
                    <a:ext uri="{9D8B030D-6E8A-4147-A177-3AD203B41FA5}">
                      <a16:colId xmlns:a16="http://schemas.microsoft.com/office/drawing/2014/main" val="20013"/>
                    </a:ext>
                  </a:extLst>
                </a:gridCol>
                <a:gridCol w="446512">
                  <a:extLst>
                    <a:ext uri="{9D8B030D-6E8A-4147-A177-3AD203B41FA5}">
                      <a16:colId xmlns:a16="http://schemas.microsoft.com/office/drawing/2014/main" val="20014"/>
                    </a:ext>
                  </a:extLst>
                </a:gridCol>
                <a:gridCol w="446512">
                  <a:extLst>
                    <a:ext uri="{9D8B030D-6E8A-4147-A177-3AD203B41FA5}">
                      <a16:colId xmlns:a16="http://schemas.microsoft.com/office/drawing/2014/main" val="20015"/>
                    </a:ext>
                  </a:extLst>
                </a:gridCol>
              </a:tblGrid>
              <a:tr h="563829">
                <a:tc>
                  <a:txBody>
                    <a:bodyPr/>
                    <a:lstStyle/>
                    <a:p>
                      <a:pPr marL="0" lvl="0" indent="0" algn="l" rtl="0">
                        <a:spcBef>
                          <a:spcPts val="0"/>
                        </a:spcBef>
                        <a:spcAft>
                          <a:spcPts val="0"/>
                        </a:spcAft>
                        <a:buNone/>
                      </a:pPr>
                      <a:r>
                        <a:rPr lang="en" b="1" dirty="0">
                          <a:solidFill>
                            <a:schemeClr val="lt2"/>
                          </a:solidFill>
                          <a:latin typeface="Cambay"/>
                          <a:ea typeface="Cambay"/>
                          <a:cs typeface="Cambay"/>
                          <a:sym typeface="Cambay"/>
                        </a:rPr>
                        <a:t>Steps</a:t>
                      </a:r>
                      <a:endParaRPr b="1" dirty="0">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dirty="0">
                          <a:solidFill>
                            <a:schemeClr val="lt2"/>
                          </a:solidFill>
                          <a:latin typeface="Cambay"/>
                          <a:ea typeface="Cambay"/>
                          <a:cs typeface="Cambay"/>
                          <a:sym typeface="Cambay"/>
                        </a:rPr>
                        <a:t>Week</a:t>
                      </a:r>
                      <a:endParaRPr b="1" dirty="0">
                        <a:solidFill>
                          <a:schemeClr val="lt2"/>
                        </a:solidFill>
                        <a:latin typeface="Cambay"/>
                        <a:ea typeface="Cambay"/>
                        <a:cs typeface="Cambay"/>
                        <a:sym typeface="Cambay"/>
                      </a:endParaRPr>
                    </a:p>
                  </a:txBody>
                  <a:tcPr marL="91425" marR="91425" marT="0" marB="0"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1</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dirty="0">
                          <a:solidFill>
                            <a:schemeClr val="lt2"/>
                          </a:solidFill>
                          <a:latin typeface="Cambay"/>
                          <a:ea typeface="Cambay"/>
                          <a:cs typeface="Cambay"/>
                          <a:sym typeface="Cambay"/>
                        </a:rPr>
                        <a:t>2</a:t>
                      </a:r>
                      <a:endParaRPr b="1" dirty="0">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3</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4</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5</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6</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7</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8</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dirty="0">
                          <a:solidFill>
                            <a:schemeClr val="lt2"/>
                          </a:solidFill>
                          <a:latin typeface="Cambay"/>
                          <a:ea typeface="Cambay"/>
                          <a:cs typeface="Cambay"/>
                          <a:sym typeface="Cambay"/>
                        </a:rPr>
                        <a:t>9</a:t>
                      </a:r>
                      <a:endParaRPr b="1" dirty="0">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10</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11</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b="1">
                          <a:solidFill>
                            <a:schemeClr val="lt2"/>
                          </a:solidFill>
                          <a:latin typeface="Cambay"/>
                          <a:ea typeface="Cambay"/>
                          <a:cs typeface="Cambay"/>
                          <a:sym typeface="Cambay"/>
                        </a:rPr>
                        <a:t>12</a:t>
                      </a:r>
                      <a:endParaRPr b="1">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41175">
                <a:tc>
                  <a:txBody>
                    <a:bodyPr/>
                    <a:lstStyle/>
                    <a:p>
                      <a:pPr marL="0" lvl="0" indent="0" algn="l" rtl="0">
                        <a:spcBef>
                          <a:spcPts val="0"/>
                        </a:spcBef>
                        <a:spcAft>
                          <a:spcPts val="0"/>
                        </a:spcAft>
                        <a:buNone/>
                      </a:pPr>
                      <a:r>
                        <a:rPr lang="en" sz="1400" b="1" dirty="0">
                          <a:solidFill>
                            <a:schemeClr val="lt2"/>
                          </a:solidFill>
                          <a:latin typeface="Cambay"/>
                          <a:ea typeface="Cambay"/>
                          <a:cs typeface="Cambay"/>
                          <a:sym typeface="Cambay"/>
                        </a:rPr>
                        <a:t>1.1. Leader Creates tasks</a:t>
                      </a:r>
                      <a:endParaRPr sz="1400" b="1" dirty="0">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rowSpan="5" gridSpan="13">
                  <a:txBody>
                    <a:bodyPr/>
                    <a:lstStyle/>
                    <a:p>
                      <a:pPr marL="0" lvl="0" indent="0" algn="l" rtl="0">
                        <a:spcBef>
                          <a:spcPts val="0"/>
                        </a:spcBef>
                        <a:spcAft>
                          <a:spcPts val="0"/>
                        </a:spcAft>
                        <a:buNone/>
                      </a:pPr>
                      <a:endParaRPr dirty="0">
                        <a:solidFill>
                          <a:schemeClr val="dk1"/>
                        </a:solidFill>
                        <a:latin typeface="DM Sans"/>
                        <a:ea typeface="DM Sans"/>
                        <a:cs typeface="DM Sans"/>
                        <a:sym typeface="DM Sans"/>
                      </a:endParaRPr>
                    </a:p>
                  </a:txBody>
                  <a:tcPr marL="91425" marR="91425" marT="0" marB="0" anchor="ctr">
                    <a:lnL w="9525" cap="flat" cmpd="sng" algn="ctr">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tc rowSpan="5" hMerge="1">
                  <a:txBody>
                    <a:bodyPr/>
                    <a:lstStyle/>
                    <a:p>
                      <a:endParaRPr lang="en-150"/>
                    </a:p>
                  </a:txBody>
                  <a:tcPr/>
                </a:tc>
                <a:extLst>
                  <a:ext uri="{0D108BD9-81ED-4DB2-BD59-A6C34878D82A}">
                    <a16:rowId xmlns:a16="http://schemas.microsoft.com/office/drawing/2014/main" val="10001"/>
                  </a:ext>
                </a:extLst>
              </a:tr>
              <a:tr h="441175">
                <a:tc>
                  <a:txBody>
                    <a:bodyPr/>
                    <a:lstStyle/>
                    <a:p>
                      <a:pPr marL="0" lvl="0" indent="0" algn="l" rtl="0">
                        <a:spcBef>
                          <a:spcPts val="0"/>
                        </a:spcBef>
                        <a:spcAft>
                          <a:spcPts val="0"/>
                        </a:spcAft>
                        <a:buNone/>
                      </a:pPr>
                      <a:r>
                        <a:rPr lang="en" sz="1400" b="1" dirty="0">
                          <a:solidFill>
                            <a:schemeClr val="lt2"/>
                          </a:solidFill>
                          <a:latin typeface="Cambay"/>
                          <a:ea typeface="Cambay"/>
                          <a:cs typeface="Cambay"/>
                          <a:sym typeface="Cambay"/>
                        </a:rPr>
                        <a:t>1.2. Members choose tasks</a:t>
                      </a:r>
                      <a:endParaRPr sz="1400" b="1" dirty="0">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gridSpan="13" vMerge="1">
                  <a:txBody>
                    <a:bodyPr/>
                    <a:lstStyle/>
                    <a:p>
                      <a:pPr marL="0" lvl="0" indent="0" algn="l" rtl="0">
                        <a:spcBef>
                          <a:spcPts val="0"/>
                        </a:spcBef>
                        <a:spcAft>
                          <a:spcPts val="0"/>
                        </a:spcAft>
                        <a:buNone/>
                      </a:pPr>
                      <a:endParaRPr dirty="0">
                        <a:solidFill>
                          <a:schemeClr val="dk1"/>
                        </a:solidFill>
                        <a:latin typeface="DM Sans"/>
                        <a:ea typeface="DM Sans"/>
                        <a:cs typeface="DM Sans"/>
                        <a:sym typeface="DM Sans"/>
                      </a:endParaRPr>
                    </a:p>
                  </a:txBody>
                  <a:tcPr marL="91425" marR="91425" marT="0" marB="0"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extLst>
                  <a:ext uri="{0D108BD9-81ED-4DB2-BD59-A6C34878D82A}">
                    <a16:rowId xmlns:a16="http://schemas.microsoft.com/office/drawing/2014/main" val="10002"/>
                  </a:ext>
                </a:extLst>
              </a:tr>
              <a:tr h="441175">
                <a:tc>
                  <a:txBody>
                    <a:bodyPr/>
                    <a:lstStyle/>
                    <a:p>
                      <a:pPr marL="0" lvl="0" indent="0" algn="l" rtl="0">
                        <a:spcBef>
                          <a:spcPts val="0"/>
                        </a:spcBef>
                        <a:spcAft>
                          <a:spcPts val="0"/>
                        </a:spcAft>
                        <a:buNone/>
                      </a:pPr>
                      <a:r>
                        <a:rPr lang="en" sz="1400" b="1" dirty="0">
                          <a:solidFill>
                            <a:schemeClr val="lt2"/>
                          </a:solidFill>
                          <a:latin typeface="Cambay"/>
                          <a:ea typeface="Cambay"/>
                          <a:cs typeface="Cambay"/>
                          <a:sym typeface="Cambay"/>
                        </a:rPr>
                        <a:t>1.3. Implement</a:t>
                      </a:r>
                      <a:endParaRPr sz="1400" b="1" dirty="0">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gridSpan="13" vMerge="1">
                  <a:txBody>
                    <a:bodyPr/>
                    <a:lstStyle/>
                    <a:p>
                      <a:pPr marL="0" lvl="0" indent="0" algn="l" rtl="0">
                        <a:spcBef>
                          <a:spcPts val="0"/>
                        </a:spcBef>
                        <a:spcAft>
                          <a:spcPts val="0"/>
                        </a:spcAft>
                        <a:buNone/>
                      </a:pPr>
                      <a:endParaRPr dirty="0">
                        <a:solidFill>
                          <a:schemeClr val="dk1"/>
                        </a:solidFill>
                        <a:latin typeface="DM Sans"/>
                        <a:ea typeface="DM Sans"/>
                        <a:cs typeface="DM Sans"/>
                        <a:sym typeface="DM Sans"/>
                      </a:endParaRPr>
                    </a:p>
                  </a:txBody>
                  <a:tcPr marL="91425" marR="91425" marT="0" marB="0"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extLst>
                  <a:ext uri="{0D108BD9-81ED-4DB2-BD59-A6C34878D82A}">
                    <a16:rowId xmlns:a16="http://schemas.microsoft.com/office/drawing/2014/main" val="10003"/>
                  </a:ext>
                </a:extLst>
              </a:tr>
              <a:tr h="441175">
                <a:tc>
                  <a:txBody>
                    <a:bodyPr/>
                    <a:lstStyle/>
                    <a:p>
                      <a:pPr marL="0" lvl="0" indent="0" algn="l" rtl="0">
                        <a:spcBef>
                          <a:spcPts val="0"/>
                        </a:spcBef>
                        <a:spcAft>
                          <a:spcPts val="0"/>
                        </a:spcAft>
                        <a:buNone/>
                      </a:pPr>
                      <a:r>
                        <a:rPr lang="en" sz="1400" b="1" dirty="0">
                          <a:solidFill>
                            <a:schemeClr val="lt2"/>
                          </a:solidFill>
                          <a:latin typeface="Cambay"/>
                          <a:ea typeface="Cambay"/>
                          <a:cs typeface="Cambay"/>
                          <a:sym typeface="Cambay"/>
                        </a:rPr>
                        <a:t>2.1. Repeat 1.1 – 1.3</a:t>
                      </a:r>
                      <a:endParaRPr sz="1400" b="1" dirty="0">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gridSpan="13" vMerge="1">
                  <a:txBody>
                    <a:bodyPr/>
                    <a:lstStyle/>
                    <a:p>
                      <a:pPr marL="0" lvl="0" indent="0" algn="l" rtl="0">
                        <a:spcBef>
                          <a:spcPts val="0"/>
                        </a:spcBef>
                        <a:spcAft>
                          <a:spcPts val="0"/>
                        </a:spcAft>
                        <a:buNone/>
                      </a:pPr>
                      <a:endParaRPr dirty="0">
                        <a:solidFill>
                          <a:schemeClr val="dk1"/>
                        </a:solidFill>
                        <a:latin typeface="DM Sans"/>
                        <a:ea typeface="DM Sans"/>
                        <a:cs typeface="DM Sans"/>
                        <a:sym typeface="DM Sans"/>
                      </a:endParaRPr>
                    </a:p>
                  </a:txBody>
                  <a:tcPr marL="91425" marR="91425" marT="0" marB="0"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extLst>
                  <a:ext uri="{0D108BD9-81ED-4DB2-BD59-A6C34878D82A}">
                    <a16:rowId xmlns:a16="http://schemas.microsoft.com/office/drawing/2014/main" val="10004"/>
                  </a:ext>
                </a:extLst>
              </a:tr>
              <a:tr h="441175">
                <a:tc>
                  <a:txBody>
                    <a:bodyPr/>
                    <a:lstStyle/>
                    <a:p>
                      <a:pPr marL="0" lvl="0" indent="0" algn="l" rtl="0">
                        <a:spcBef>
                          <a:spcPts val="0"/>
                        </a:spcBef>
                        <a:spcAft>
                          <a:spcPts val="0"/>
                        </a:spcAft>
                        <a:buNone/>
                      </a:pPr>
                      <a:r>
                        <a:rPr lang="en" sz="1400" b="1" dirty="0">
                          <a:solidFill>
                            <a:schemeClr val="lt2"/>
                          </a:solidFill>
                          <a:latin typeface="Cambay"/>
                          <a:ea typeface="Cambay"/>
                          <a:cs typeface="Cambay"/>
                          <a:sym typeface="Cambay"/>
                        </a:rPr>
                        <a:t>3.1. Repeat 1.1 – 1.3</a:t>
                      </a:r>
                      <a:endParaRPr sz="1400" b="1" dirty="0">
                        <a:solidFill>
                          <a:schemeClr val="lt2"/>
                        </a:solidFill>
                        <a:latin typeface="Cambay"/>
                        <a:ea typeface="Cambay"/>
                        <a:cs typeface="Cambay"/>
                        <a:sym typeface="Cambay"/>
                      </a:endParaRPr>
                    </a:p>
                  </a:txBody>
                  <a:tcPr marL="91425" marR="91425" marT="0" marB="0" anchor="ctr">
                    <a:lnL w="9525" cap="flat" cmpd="sng">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gridSpan="13" vMerge="1">
                  <a:txBody>
                    <a:bodyPr/>
                    <a:lstStyle/>
                    <a:p>
                      <a:pPr marL="0" lvl="0" indent="0" algn="l" rtl="0">
                        <a:spcBef>
                          <a:spcPts val="0"/>
                        </a:spcBef>
                        <a:spcAft>
                          <a:spcPts val="0"/>
                        </a:spcAft>
                        <a:buNone/>
                      </a:pPr>
                      <a:endParaRPr dirty="0">
                        <a:solidFill>
                          <a:schemeClr val="dk1"/>
                        </a:solidFill>
                        <a:latin typeface="DM Sans"/>
                        <a:ea typeface="DM Sans"/>
                        <a:cs typeface="DM Sans"/>
                        <a:sym typeface="DM Sans"/>
                      </a:endParaRPr>
                    </a:p>
                  </a:txBody>
                  <a:tcPr marL="91425" marR="91425" marT="0" marB="0" anchor="ctr">
                    <a:lnL w="9525" cap="flat" cmpd="sng" algn="ctr">
                      <a:solidFill>
                        <a:schemeClr val="lt2"/>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tc hMerge="1" vMerge="1">
                  <a:txBody>
                    <a:bodyPr/>
                    <a:lstStyle/>
                    <a:p>
                      <a:endParaRPr lang="en-150"/>
                    </a:p>
                  </a:txBody>
                  <a:tcPr/>
                </a:tc>
                <a:extLst>
                  <a:ext uri="{0D108BD9-81ED-4DB2-BD59-A6C34878D82A}">
                    <a16:rowId xmlns:a16="http://schemas.microsoft.com/office/drawing/2014/main" val="10008"/>
                  </a:ext>
                </a:extLst>
              </a:tr>
            </a:tbl>
          </a:graphicData>
        </a:graphic>
      </p:graphicFrame>
      <p:sp>
        <p:nvSpPr>
          <p:cNvPr id="446" name="Google Shape;446;p44"/>
          <p:cNvSpPr/>
          <p:nvPr/>
        </p:nvSpPr>
        <p:spPr>
          <a:xfrm>
            <a:off x="4864875" y="3794836"/>
            <a:ext cx="1725320" cy="186252"/>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bg1"/>
                </a:solidFill>
                <a:latin typeface="DM Sans"/>
                <a:ea typeface="DM Sans"/>
                <a:cs typeface="DM Sans"/>
                <a:sym typeface="DM Sans"/>
              </a:rPr>
              <a:t>Implementation</a:t>
            </a:r>
            <a:endParaRPr dirty="0">
              <a:solidFill>
                <a:schemeClr val="bg1"/>
              </a:solidFill>
              <a:latin typeface="DM Sans"/>
              <a:ea typeface="DM Sans"/>
              <a:cs typeface="DM Sans"/>
              <a:sym typeface="DM Sans"/>
            </a:endParaRPr>
          </a:p>
        </p:txBody>
      </p:sp>
      <p:sp>
        <p:nvSpPr>
          <p:cNvPr id="447" name="Google Shape;447;p44"/>
          <p:cNvSpPr/>
          <p:nvPr/>
        </p:nvSpPr>
        <p:spPr>
          <a:xfrm>
            <a:off x="3106746" y="2583292"/>
            <a:ext cx="312639" cy="1211544"/>
          </a:xfrm>
          <a:prstGeom prst="rightBracket">
            <a:avLst>
              <a:gd name="adj" fmla="val 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DM Sans"/>
              <a:ea typeface="DM Sans"/>
              <a:cs typeface="DM Sans"/>
              <a:sym typeface="DM Sans"/>
            </a:endParaRPr>
          </a:p>
        </p:txBody>
      </p:sp>
      <p:sp>
        <p:nvSpPr>
          <p:cNvPr id="448" name="Google Shape;448;p44"/>
          <p:cNvSpPr/>
          <p:nvPr/>
        </p:nvSpPr>
        <p:spPr>
          <a:xfrm>
            <a:off x="6590195" y="4211822"/>
            <a:ext cx="2307011" cy="186252"/>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ym typeface="DM Sans"/>
              </a:rPr>
              <a:t>Implementation &amp; Integration</a:t>
            </a:r>
            <a:endParaRPr sz="1200" dirty="0">
              <a:sym typeface="DM Sans"/>
            </a:endParaRPr>
          </a:p>
        </p:txBody>
      </p:sp>
      <p:sp>
        <p:nvSpPr>
          <p:cNvPr id="449" name="Google Shape;449;p44"/>
          <p:cNvSpPr/>
          <p:nvPr/>
        </p:nvSpPr>
        <p:spPr>
          <a:xfrm>
            <a:off x="3117892" y="3869892"/>
            <a:ext cx="312640" cy="336256"/>
          </a:xfrm>
          <a:prstGeom prst="rightBracket">
            <a:avLst>
              <a:gd name="adj" fmla="val 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DM Sans"/>
              <a:ea typeface="DM Sans"/>
              <a:cs typeface="DM Sans"/>
              <a:sym typeface="DM Sans"/>
            </a:endParaRPr>
          </a:p>
        </p:txBody>
      </p:sp>
      <p:sp>
        <p:nvSpPr>
          <p:cNvPr id="454" name="Google Shape;454;p44"/>
          <p:cNvSpPr txBox="1"/>
          <p:nvPr/>
        </p:nvSpPr>
        <p:spPr>
          <a:xfrm>
            <a:off x="5180398" y="3983975"/>
            <a:ext cx="1307234" cy="247854"/>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DM Sans"/>
                <a:ea typeface="DM Sans"/>
                <a:cs typeface="DM Sans"/>
                <a:sym typeface="DM Sans"/>
              </a:rPr>
              <a:t>Sprint #2</a:t>
            </a:r>
            <a:endParaRPr dirty="0">
              <a:solidFill>
                <a:schemeClr val="dk1"/>
              </a:solidFill>
              <a:latin typeface="DM Sans"/>
              <a:ea typeface="DM Sans"/>
              <a:cs typeface="DM Sans"/>
              <a:sym typeface="DM Sans"/>
            </a:endParaRPr>
          </a:p>
        </p:txBody>
      </p:sp>
      <p:sp>
        <p:nvSpPr>
          <p:cNvPr id="455" name="Google Shape;455;p44"/>
          <p:cNvSpPr txBox="1"/>
          <p:nvPr/>
        </p:nvSpPr>
        <p:spPr>
          <a:xfrm>
            <a:off x="6942772" y="4382136"/>
            <a:ext cx="1664816" cy="336256"/>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DM Sans"/>
                <a:ea typeface="DM Sans"/>
                <a:cs typeface="DM Sans"/>
                <a:sym typeface="DM Sans"/>
              </a:rPr>
              <a:t>Sprint #3</a:t>
            </a:r>
            <a:endParaRPr dirty="0">
              <a:solidFill>
                <a:schemeClr val="dk1"/>
              </a:solidFill>
              <a:latin typeface="DM Sans"/>
              <a:ea typeface="DM Sans"/>
              <a:cs typeface="DM Sans"/>
              <a:sym typeface="DM Sans"/>
            </a:endParaRPr>
          </a:p>
        </p:txBody>
      </p:sp>
      <p:sp>
        <p:nvSpPr>
          <p:cNvPr id="2" name="Google Shape;446;p44">
            <a:extLst>
              <a:ext uri="{FF2B5EF4-FFF2-40B4-BE49-F238E27FC236}">
                <a16:creationId xmlns:a16="http://schemas.microsoft.com/office/drawing/2014/main" id="{F5F2D27D-2586-3F88-1FB5-6D4A39A1F5F8}"/>
              </a:ext>
            </a:extLst>
          </p:cNvPr>
          <p:cNvSpPr/>
          <p:nvPr/>
        </p:nvSpPr>
        <p:spPr>
          <a:xfrm>
            <a:off x="3649094" y="2994237"/>
            <a:ext cx="1215781" cy="173259"/>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bg1"/>
                </a:solidFill>
                <a:latin typeface="DM Sans"/>
                <a:ea typeface="DM Sans"/>
                <a:cs typeface="DM Sans"/>
                <a:sym typeface="DM Sans"/>
              </a:rPr>
              <a:t>Setup</a:t>
            </a:r>
            <a:endParaRPr dirty="0">
              <a:solidFill>
                <a:schemeClr val="bg1"/>
              </a:solidFill>
              <a:latin typeface="DM Sans"/>
              <a:ea typeface="DM Sans"/>
              <a:cs typeface="DM Sans"/>
              <a:sym typeface="DM Sans"/>
            </a:endParaRPr>
          </a:p>
        </p:txBody>
      </p:sp>
      <p:sp>
        <p:nvSpPr>
          <p:cNvPr id="4" name="Google Shape;454;p44">
            <a:extLst>
              <a:ext uri="{FF2B5EF4-FFF2-40B4-BE49-F238E27FC236}">
                <a16:creationId xmlns:a16="http://schemas.microsoft.com/office/drawing/2014/main" id="{6EDD7E1F-C1CA-52BD-619C-E60080D3C4A6}"/>
              </a:ext>
            </a:extLst>
          </p:cNvPr>
          <p:cNvSpPr txBox="1"/>
          <p:nvPr/>
        </p:nvSpPr>
        <p:spPr>
          <a:xfrm>
            <a:off x="3704990" y="3165425"/>
            <a:ext cx="1103987" cy="267724"/>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DM Sans"/>
                <a:ea typeface="DM Sans"/>
                <a:cs typeface="DM Sans"/>
                <a:sym typeface="DM Sans"/>
              </a:rPr>
              <a:t>Sprint #1</a:t>
            </a:r>
            <a:endParaRPr dirty="0">
              <a:solidFill>
                <a:schemeClr val="dk1"/>
              </a:solidFill>
              <a:latin typeface="DM Sans"/>
              <a:ea typeface="DM Sans"/>
              <a:cs typeface="DM Sans"/>
              <a:sym typeface="DM Sans"/>
            </a:endParaRPr>
          </a:p>
        </p:txBody>
      </p:sp>
      <p:sp>
        <p:nvSpPr>
          <p:cNvPr id="8" name="Google Shape;449;p44">
            <a:extLst>
              <a:ext uri="{FF2B5EF4-FFF2-40B4-BE49-F238E27FC236}">
                <a16:creationId xmlns:a16="http://schemas.microsoft.com/office/drawing/2014/main" id="{D13165D7-AA9E-36C2-C620-57B74C4FF328}"/>
              </a:ext>
            </a:extLst>
          </p:cNvPr>
          <p:cNvSpPr/>
          <p:nvPr/>
        </p:nvSpPr>
        <p:spPr>
          <a:xfrm>
            <a:off x="3117892" y="4303669"/>
            <a:ext cx="312640" cy="336256"/>
          </a:xfrm>
          <a:prstGeom prst="rightBracket">
            <a:avLst>
              <a:gd name="adj" fmla="val 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DM Sans"/>
              <a:ea typeface="DM Sans"/>
              <a:cs typeface="DM Sans"/>
              <a:sym typeface="DM Sans"/>
            </a:endParaRPr>
          </a:p>
        </p:txBody>
      </p:sp>
      <p:sp>
        <p:nvSpPr>
          <p:cNvPr id="3" name="Google Shape;1093;p78">
            <a:extLst>
              <a:ext uri="{FF2B5EF4-FFF2-40B4-BE49-F238E27FC236}">
                <a16:creationId xmlns:a16="http://schemas.microsoft.com/office/drawing/2014/main" id="{BC4F9F16-C249-AAA8-42AF-DB498653D29E}"/>
              </a:ext>
            </a:extLst>
          </p:cNvPr>
          <p:cNvSpPr/>
          <p:nvPr/>
        </p:nvSpPr>
        <p:spPr>
          <a:xfrm>
            <a:off x="142109" y="648986"/>
            <a:ext cx="8645228" cy="1124795"/>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dk1"/>
                </a:solidFill>
                <a:latin typeface="DM Sans"/>
                <a:ea typeface="DM Sans"/>
                <a:cs typeface="DM Sans"/>
                <a:sym typeface="DM Sans"/>
              </a:rPr>
              <a:t>At the start of each sprint, the leaders discussed with the client(professor) and team members, and created tasks to be implemented, and each group member could choose what he wants to implement. During sprints, new ideas were handled, and new tasks made accordingly.</a:t>
            </a:r>
            <a:endParaRPr sz="1800" dirty="0">
              <a:solidFill>
                <a:schemeClr val="dk1"/>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5"/>
          <p:cNvSpPr txBox="1">
            <a:spLocks noGrp="1"/>
          </p:cNvSpPr>
          <p:nvPr>
            <p:ph type="title"/>
          </p:nvPr>
        </p:nvSpPr>
        <p:spPr>
          <a:xfrm>
            <a:off x="2416153" y="167135"/>
            <a:ext cx="77148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300" dirty="0"/>
              <a:t>Tools Used</a:t>
            </a:r>
            <a:endParaRPr sz="3300" dirty="0"/>
          </a:p>
        </p:txBody>
      </p:sp>
      <p:sp>
        <p:nvSpPr>
          <p:cNvPr id="465" name="Google Shape;465;p45"/>
          <p:cNvSpPr txBox="1">
            <a:spLocks noGrp="1"/>
          </p:cNvSpPr>
          <p:nvPr>
            <p:ph type="subTitle" idx="5"/>
          </p:nvPr>
        </p:nvSpPr>
        <p:spPr>
          <a:xfrm>
            <a:off x="1014953" y="1352172"/>
            <a:ext cx="25977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Trello</a:t>
            </a:r>
            <a:endParaRPr dirty="0"/>
          </a:p>
        </p:txBody>
      </p:sp>
      <p:sp>
        <p:nvSpPr>
          <p:cNvPr id="466" name="Google Shape;466;p45"/>
          <p:cNvSpPr txBox="1">
            <a:spLocks noGrp="1"/>
          </p:cNvSpPr>
          <p:nvPr>
            <p:ph type="subTitle" idx="6"/>
          </p:nvPr>
        </p:nvSpPr>
        <p:spPr>
          <a:xfrm>
            <a:off x="702437" y="1789154"/>
            <a:ext cx="3730667" cy="116011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For simplicity of task creation and allocation, the Trello application was used by the group members to to log the project progress and choose the tasks they preffered to work on.</a:t>
            </a:r>
            <a:endParaRPr sz="1800" dirty="0"/>
          </a:p>
        </p:txBody>
      </p:sp>
      <p:pic>
        <p:nvPicPr>
          <p:cNvPr id="19" name="Picture 18" descr="A screenshot of a phone&#10;&#10;Description automatically generated">
            <a:extLst>
              <a:ext uri="{FF2B5EF4-FFF2-40B4-BE49-F238E27FC236}">
                <a16:creationId xmlns:a16="http://schemas.microsoft.com/office/drawing/2014/main" id="{F0CFADA4-C62A-54D6-1EB4-412CA011A358}"/>
              </a:ext>
            </a:extLst>
          </p:cNvPr>
          <p:cNvPicPr>
            <a:picLocks noChangeAspect="1"/>
          </p:cNvPicPr>
          <p:nvPr/>
        </p:nvPicPr>
        <p:blipFill>
          <a:blip r:embed="rId3"/>
          <a:stretch>
            <a:fillRect/>
          </a:stretch>
        </p:blipFill>
        <p:spPr>
          <a:xfrm>
            <a:off x="5102679" y="7974"/>
            <a:ext cx="4041321" cy="5143500"/>
          </a:xfrm>
          <a:prstGeom prst="rect">
            <a:avLst/>
          </a:prstGeom>
        </p:spPr>
      </p:pic>
    </p:spTree>
    <p:extLst>
      <p:ext uri="{BB962C8B-B14F-4D97-AF65-F5344CB8AC3E}">
        <p14:creationId xmlns:p14="http://schemas.microsoft.com/office/powerpoint/2010/main" val="19171793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5"/>
          <p:cNvSpPr txBox="1">
            <a:spLocks noGrp="1"/>
          </p:cNvSpPr>
          <p:nvPr>
            <p:ph type="title"/>
          </p:nvPr>
        </p:nvSpPr>
        <p:spPr>
          <a:xfrm>
            <a:off x="714675" y="521225"/>
            <a:ext cx="77148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300" dirty="0"/>
              <a:t>Tools Used</a:t>
            </a:r>
            <a:endParaRPr sz="3300" dirty="0"/>
          </a:p>
        </p:txBody>
      </p:sp>
      <p:sp>
        <p:nvSpPr>
          <p:cNvPr id="461" name="Google Shape;461;p45"/>
          <p:cNvSpPr txBox="1">
            <a:spLocks noGrp="1"/>
          </p:cNvSpPr>
          <p:nvPr>
            <p:ph type="subTitle" idx="1"/>
          </p:nvPr>
        </p:nvSpPr>
        <p:spPr>
          <a:xfrm>
            <a:off x="957080" y="1226794"/>
            <a:ext cx="25977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Google Docs </a:t>
            </a:r>
            <a:endParaRPr dirty="0"/>
          </a:p>
        </p:txBody>
      </p:sp>
      <p:sp>
        <p:nvSpPr>
          <p:cNvPr id="462" name="Google Shape;462;p45"/>
          <p:cNvSpPr txBox="1">
            <a:spLocks noGrp="1"/>
          </p:cNvSpPr>
          <p:nvPr>
            <p:ph type="subTitle" idx="2"/>
          </p:nvPr>
        </p:nvSpPr>
        <p:spPr>
          <a:xfrm>
            <a:off x="957080" y="1550195"/>
            <a:ext cx="3614920" cy="116011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The Backend API (request – response sequences) was documented on a google docs document to be later used for integration</a:t>
            </a:r>
            <a:endParaRPr dirty="0"/>
          </a:p>
        </p:txBody>
      </p:sp>
      <p:sp>
        <p:nvSpPr>
          <p:cNvPr id="463" name="Google Shape;463;p45"/>
          <p:cNvSpPr txBox="1">
            <a:spLocks noGrp="1"/>
          </p:cNvSpPr>
          <p:nvPr>
            <p:ph type="subTitle" idx="3"/>
          </p:nvPr>
        </p:nvSpPr>
        <p:spPr>
          <a:xfrm>
            <a:off x="4788420" y="1226793"/>
            <a:ext cx="25977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Github</a:t>
            </a:r>
            <a:endParaRPr dirty="0"/>
          </a:p>
        </p:txBody>
      </p:sp>
      <p:sp>
        <p:nvSpPr>
          <p:cNvPr id="464" name="Google Shape;464;p45"/>
          <p:cNvSpPr txBox="1">
            <a:spLocks noGrp="1"/>
          </p:cNvSpPr>
          <p:nvPr>
            <p:ph type="subTitle" idx="4"/>
          </p:nvPr>
        </p:nvSpPr>
        <p:spPr>
          <a:xfrm>
            <a:off x="4788420" y="1550194"/>
            <a:ext cx="4170049" cy="12295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project had a main repository every contributing member forked, and the Pull Requests were verified and merged by the Scrum Masters.</a:t>
            </a:r>
            <a:endParaRPr dirty="0"/>
          </a:p>
        </p:txBody>
      </p:sp>
      <p:sp>
        <p:nvSpPr>
          <p:cNvPr id="467" name="Google Shape;467;p45"/>
          <p:cNvSpPr txBox="1">
            <a:spLocks noGrp="1"/>
          </p:cNvSpPr>
          <p:nvPr>
            <p:ph type="subTitle" idx="7"/>
          </p:nvPr>
        </p:nvSpPr>
        <p:spPr>
          <a:xfrm>
            <a:off x="957080" y="2907182"/>
            <a:ext cx="25977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Discord</a:t>
            </a:r>
            <a:endParaRPr dirty="0"/>
          </a:p>
        </p:txBody>
      </p:sp>
      <p:sp>
        <p:nvSpPr>
          <p:cNvPr id="468" name="Google Shape;468;p45"/>
          <p:cNvSpPr txBox="1">
            <a:spLocks noGrp="1"/>
          </p:cNvSpPr>
          <p:nvPr>
            <p:ph type="subTitle" idx="8"/>
          </p:nvPr>
        </p:nvSpPr>
        <p:spPr>
          <a:xfrm>
            <a:off x="957081" y="3230582"/>
            <a:ext cx="4170048" cy="12295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Discord Server was created for seamless communication between team members. Every team had a dedidicated chat for issue discussions, ideas, project updates, etc.</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49"/>
          <p:cNvSpPr txBox="1">
            <a:spLocks noGrp="1"/>
          </p:cNvSpPr>
          <p:nvPr>
            <p:ph type="title"/>
          </p:nvPr>
        </p:nvSpPr>
        <p:spPr>
          <a:xfrm>
            <a:off x="361245" y="389456"/>
            <a:ext cx="77148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Development Steps</a:t>
            </a:r>
          </a:p>
        </p:txBody>
      </p:sp>
      <p:sp>
        <p:nvSpPr>
          <p:cNvPr id="553" name="Google Shape;553;p49"/>
          <p:cNvSpPr txBox="1">
            <a:spLocks noGrp="1"/>
          </p:cNvSpPr>
          <p:nvPr>
            <p:ph type="subTitle" idx="1"/>
          </p:nvPr>
        </p:nvSpPr>
        <p:spPr>
          <a:xfrm>
            <a:off x="479754" y="1252695"/>
            <a:ext cx="22434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1. Modelling</a:t>
            </a:r>
            <a:endParaRPr dirty="0"/>
          </a:p>
        </p:txBody>
      </p:sp>
      <p:sp>
        <p:nvSpPr>
          <p:cNvPr id="554" name="Google Shape;554;p49"/>
          <p:cNvSpPr txBox="1">
            <a:spLocks noGrp="1"/>
          </p:cNvSpPr>
          <p:nvPr>
            <p:ph type="subTitle" idx="2"/>
          </p:nvPr>
        </p:nvSpPr>
        <p:spPr>
          <a:xfrm>
            <a:off x="361245" y="1572004"/>
            <a:ext cx="2725313" cy="8891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C4 diagrams were created for a </a:t>
            </a:r>
            <a:r>
              <a:rPr lang="en-US" sz="1800" dirty="0"/>
              <a:t>a high-level overview of the system and its interactions with external entities</a:t>
            </a:r>
            <a:endParaRPr sz="1800" dirty="0"/>
          </a:p>
        </p:txBody>
      </p:sp>
      <p:sp>
        <p:nvSpPr>
          <p:cNvPr id="555" name="Google Shape;555;p49"/>
          <p:cNvSpPr txBox="1">
            <a:spLocks noGrp="1"/>
          </p:cNvSpPr>
          <p:nvPr>
            <p:ph type="subTitle" idx="3"/>
          </p:nvPr>
        </p:nvSpPr>
        <p:spPr>
          <a:xfrm>
            <a:off x="3175455" y="1252695"/>
            <a:ext cx="2498507"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2. Implementation</a:t>
            </a:r>
            <a:endParaRPr dirty="0"/>
          </a:p>
        </p:txBody>
      </p:sp>
      <p:sp>
        <p:nvSpPr>
          <p:cNvPr id="556" name="Google Shape;556;p49"/>
          <p:cNvSpPr txBox="1">
            <a:spLocks noGrp="1"/>
          </p:cNvSpPr>
          <p:nvPr>
            <p:ph type="subTitle" idx="4"/>
          </p:nvPr>
        </p:nvSpPr>
        <p:spPr>
          <a:xfrm>
            <a:off x="3229600" y="1610650"/>
            <a:ext cx="3039695" cy="10410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In the implementation step each individual chose tasks to implement</a:t>
            </a:r>
            <a:endParaRPr sz="2000" dirty="0"/>
          </a:p>
        </p:txBody>
      </p:sp>
      <p:sp>
        <p:nvSpPr>
          <p:cNvPr id="557" name="Google Shape;557;p49"/>
          <p:cNvSpPr txBox="1">
            <a:spLocks noGrp="1"/>
          </p:cNvSpPr>
          <p:nvPr>
            <p:ph type="subTitle" idx="5"/>
          </p:nvPr>
        </p:nvSpPr>
        <p:spPr>
          <a:xfrm>
            <a:off x="6269305" y="1252695"/>
            <a:ext cx="22434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3. Integration</a:t>
            </a:r>
            <a:endParaRPr dirty="0"/>
          </a:p>
        </p:txBody>
      </p:sp>
      <p:sp>
        <p:nvSpPr>
          <p:cNvPr id="558" name="Google Shape;558;p49"/>
          <p:cNvSpPr txBox="1">
            <a:spLocks noGrp="1"/>
          </p:cNvSpPr>
          <p:nvPr>
            <p:ph type="subTitle" idx="6"/>
          </p:nvPr>
        </p:nvSpPr>
        <p:spPr>
          <a:xfrm>
            <a:off x="6269300" y="1572004"/>
            <a:ext cx="2243400" cy="12642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Every team collaborated to integrate every component of the application</a:t>
            </a:r>
            <a:endParaRPr sz="2000" dirty="0"/>
          </a:p>
        </p:txBody>
      </p:sp>
      <p:sp>
        <p:nvSpPr>
          <p:cNvPr id="578" name="Google Shape;578;p49"/>
          <p:cNvSpPr/>
          <p:nvPr/>
        </p:nvSpPr>
        <p:spPr>
          <a:xfrm rot="10800000">
            <a:off x="1073" y="3941625"/>
            <a:ext cx="9143941" cy="416176"/>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84;p62">
            <a:extLst>
              <a:ext uri="{FF2B5EF4-FFF2-40B4-BE49-F238E27FC236}">
                <a16:creationId xmlns:a16="http://schemas.microsoft.com/office/drawing/2014/main" id="{C823FCDB-85B9-E8DF-9D15-D4444F82D862}"/>
              </a:ext>
            </a:extLst>
          </p:cNvPr>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49"/>
          <p:cNvSpPr txBox="1">
            <a:spLocks noGrp="1"/>
          </p:cNvSpPr>
          <p:nvPr>
            <p:ph type="title"/>
          </p:nvPr>
        </p:nvSpPr>
        <p:spPr>
          <a:xfrm>
            <a:off x="361245" y="342450"/>
            <a:ext cx="77148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Development Steps</a:t>
            </a:r>
          </a:p>
        </p:txBody>
      </p:sp>
      <p:sp>
        <p:nvSpPr>
          <p:cNvPr id="553" name="Google Shape;553;p49"/>
          <p:cNvSpPr txBox="1">
            <a:spLocks noGrp="1"/>
          </p:cNvSpPr>
          <p:nvPr>
            <p:ph type="subTitle" idx="1"/>
          </p:nvPr>
        </p:nvSpPr>
        <p:spPr>
          <a:xfrm>
            <a:off x="1139409" y="1537786"/>
            <a:ext cx="22434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4. Deployment</a:t>
            </a:r>
            <a:endParaRPr dirty="0"/>
          </a:p>
        </p:txBody>
      </p:sp>
      <p:sp>
        <p:nvSpPr>
          <p:cNvPr id="554" name="Google Shape;554;p49"/>
          <p:cNvSpPr txBox="1">
            <a:spLocks noGrp="1"/>
          </p:cNvSpPr>
          <p:nvPr>
            <p:ph type="subTitle" idx="2"/>
          </p:nvPr>
        </p:nvSpPr>
        <p:spPr>
          <a:xfrm>
            <a:off x="1020900" y="1857095"/>
            <a:ext cx="2725313" cy="1057194"/>
          </a:xfrm>
          <a:prstGeom prst="rect">
            <a:avLst/>
          </a:prstGeom>
        </p:spPr>
        <p:txBody>
          <a:bodyPr spcFirstLastPara="1" wrap="square" lIns="91425" tIns="91425" rIns="91425" bIns="91425" anchor="t" anchorCtr="0">
            <a:noAutofit/>
          </a:bodyPr>
          <a:lstStyle/>
          <a:p>
            <a:pPr marL="0" indent="0"/>
            <a:r>
              <a:rPr lang="en-US" sz="2000" dirty="0"/>
              <a:t>The app is hosted on AWS on multiple EC2 instances</a:t>
            </a:r>
          </a:p>
        </p:txBody>
      </p:sp>
      <p:sp>
        <p:nvSpPr>
          <p:cNvPr id="555" name="Google Shape;555;p49"/>
          <p:cNvSpPr txBox="1">
            <a:spLocks noGrp="1"/>
          </p:cNvSpPr>
          <p:nvPr>
            <p:ph type="subTitle" idx="3"/>
          </p:nvPr>
        </p:nvSpPr>
        <p:spPr>
          <a:xfrm>
            <a:off x="4718393" y="1537786"/>
            <a:ext cx="2498507"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5. Maintenance</a:t>
            </a:r>
            <a:endParaRPr dirty="0"/>
          </a:p>
        </p:txBody>
      </p:sp>
      <p:sp>
        <p:nvSpPr>
          <p:cNvPr id="556" name="Google Shape;556;p49"/>
          <p:cNvSpPr txBox="1">
            <a:spLocks noGrp="1"/>
          </p:cNvSpPr>
          <p:nvPr>
            <p:ph type="subTitle" idx="4"/>
          </p:nvPr>
        </p:nvSpPr>
        <p:spPr>
          <a:xfrm>
            <a:off x="4772537" y="1895741"/>
            <a:ext cx="3737863" cy="17944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After deployment, unexpected bugs or changes to the app are constantly being handled</a:t>
            </a:r>
            <a:endParaRPr sz="2000" dirty="0"/>
          </a:p>
        </p:txBody>
      </p:sp>
      <p:sp>
        <p:nvSpPr>
          <p:cNvPr id="578" name="Google Shape;578;p49"/>
          <p:cNvSpPr/>
          <p:nvPr/>
        </p:nvSpPr>
        <p:spPr>
          <a:xfrm rot="10800000">
            <a:off x="1073" y="3941625"/>
            <a:ext cx="9143941" cy="416176"/>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84;p62">
            <a:extLst>
              <a:ext uri="{FF2B5EF4-FFF2-40B4-BE49-F238E27FC236}">
                <a16:creationId xmlns:a16="http://schemas.microsoft.com/office/drawing/2014/main" id="{D68E0D5D-9ED8-8523-1FA5-CBF616BB150C}"/>
              </a:ext>
            </a:extLst>
          </p:cNvPr>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Tree>
    <p:extLst>
      <p:ext uri="{BB962C8B-B14F-4D97-AF65-F5344CB8AC3E}">
        <p14:creationId xmlns:p14="http://schemas.microsoft.com/office/powerpoint/2010/main" val="32394234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87"/>
          <p:cNvSpPr txBox="1">
            <a:spLocks noGrp="1"/>
          </p:cNvSpPr>
          <p:nvPr>
            <p:ph type="title"/>
          </p:nvPr>
        </p:nvSpPr>
        <p:spPr>
          <a:xfrm>
            <a:off x="714675" y="536275"/>
            <a:ext cx="3857400" cy="85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315" name="Google Shape;1315;p87"/>
          <p:cNvSpPr txBox="1">
            <a:spLocks noGrp="1"/>
          </p:cNvSpPr>
          <p:nvPr>
            <p:ph type="subTitle" idx="1"/>
          </p:nvPr>
        </p:nvSpPr>
        <p:spPr>
          <a:xfrm>
            <a:off x="667050" y="1390593"/>
            <a:ext cx="3857400" cy="120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dirty="0"/>
              <a:t>Do you have any questions?</a:t>
            </a:r>
            <a:endParaRPr dirty="0"/>
          </a:p>
          <a:p>
            <a:pPr marL="0" lvl="0" indent="0" algn="ctr" rtl="0">
              <a:spcBef>
                <a:spcPts val="1000"/>
              </a:spcBef>
              <a:spcAft>
                <a:spcPts val="0"/>
              </a:spcAft>
              <a:buClr>
                <a:schemeClr val="dk1"/>
              </a:buClr>
              <a:buSzPts val="1100"/>
              <a:buFont typeface="Arial"/>
              <a:buNone/>
            </a:pPr>
            <a:r>
              <a:rPr lang="en" dirty="0"/>
              <a:t>mihainegoita9@gmail.com </a:t>
            </a:r>
            <a:endParaRPr dirty="0"/>
          </a:p>
          <a:p>
            <a:pPr marL="0" lvl="0" indent="0" algn="ctr" rtl="0">
              <a:spcBef>
                <a:spcPts val="0"/>
              </a:spcBef>
              <a:spcAft>
                <a:spcPts val="0"/>
              </a:spcAft>
              <a:buClr>
                <a:schemeClr val="dk1"/>
              </a:buClr>
              <a:buSzPts val="1100"/>
              <a:buFont typeface="Arial"/>
              <a:buNone/>
            </a:pPr>
            <a:r>
              <a:rPr lang="en" dirty="0"/>
              <a:t>+40 735 535 918 </a:t>
            </a:r>
            <a:endParaRPr dirty="0"/>
          </a:p>
        </p:txBody>
      </p:sp>
      <p:pic>
        <p:nvPicPr>
          <p:cNvPr id="1329" name="Google Shape;1329;p87"/>
          <p:cNvPicPr preferRelativeResize="0">
            <a:picLocks noGrp="1"/>
          </p:cNvPicPr>
          <p:nvPr>
            <p:ph type="pic" idx="2"/>
          </p:nvPr>
        </p:nvPicPr>
        <p:blipFill rotWithShape="1">
          <a:blip r:embed="rId3">
            <a:alphaModFix/>
          </a:blip>
          <a:srcRect l="8835" r="10991"/>
          <a:stretch/>
        </p:blipFill>
        <p:spPr>
          <a:xfrm>
            <a:off x="4476825" y="-102600"/>
            <a:ext cx="6443400" cy="5348700"/>
          </a:xfrm>
          <a:prstGeom prst="parallelogram">
            <a:avLst>
              <a:gd name="adj" fmla="val 25000"/>
            </a:avLst>
          </a:prstGeom>
        </p:spPr>
      </p:pic>
      <p:sp>
        <p:nvSpPr>
          <p:cNvPr id="1330" name="Google Shape;1330;p87"/>
          <p:cNvSpPr/>
          <p:nvPr/>
        </p:nvSpPr>
        <p:spPr>
          <a:xfrm flipH="1">
            <a:off x="-33789" y="-58626"/>
            <a:ext cx="9297685" cy="598895"/>
          </a:xfrm>
          <a:custGeom>
            <a:avLst/>
            <a:gdLst/>
            <a:ahLst/>
            <a:cxnLst/>
            <a:rect l="l" t="t" r="r" b="b"/>
            <a:pathLst>
              <a:path w="58499" h="3768" fill="none" extrusionOk="0">
                <a:moveTo>
                  <a:pt x="58499" y="2472"/>
                </a:moveTo>
                <a:lnTo>
                  <a:pt x="44663" y="2472"/>
                </a:lnTo>
                <a:lnTo>
                  <a:pt x="42191" y="0"/>
                </a:lnTo>
                <a:lnTo>
                  <a:pt x="27753" y="0"/>
                </a:lnTo>
                <a:lnTo>
                  <a:pt x="23986" y="3768"/>
                </a:lnTo>
                <a:lnTo>
                  <a:pt x="0" y="376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7"/>
          <p:cNvSpPr/>
          <p:nvPr/>
        </p:nvSpPr>
        <p:spPr>
          <a:xfrm rot="10800000" flipH="1">
            <a:off x="-232900" y="4610587"/>
            <a:ext cx="9763125" cy="304800"/>
          </a:xfrm>
          <a:custGeom>
            <a:avLst/>
            <a:gdLst/>
            <a:ahLst/>
            <a:cxnLst/>
            <a:rect l="l" t="t" r="r" b="b"/>
            <a:pathLst>
              <a:path w="390525" h="12192" extrusionOk="0">
                <a:moveTo>
                  <a:pt x="0" y="12192"/>
                </a:moveTo>
                <a:lnTo>
                  <a:pt x="164973" y="12192"/>
                </a:lnTo>
                <a:lnTo>
                  <a:pt x="176022" y="0"/>
                </a:lnTo>
                <a:lnTo>
                  <a:pt x="390525" y="0"/>
                </a:lnTo>
              </a:path>
            </a:pathLst>
          </a:custGeom>
          <a:noFill/>
          <a:ln w="9525" cap="flat" cmpd="sng">
            <a:solidFill>
              <a:schemeClr val="lt2"/>
            </a:solidFill>
            <a:prstDash val="solid"/>
            <a:round/>
            <a:headEnd type="none" w="med" len="med"/>
            <a:tailEnd type="none" w="med" len="med"/>
          </a:ln>
        </p:spPr>
        <p:txBody>
          <a:bodyPr/>
          <a:lstStyle/>
          <a:p>
            <a:endParaRPr lang="en-15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5" name="Google Shape;425;p42"/>
          <p:cNvSpPr txBox="1">
            <a:spLocks noGrp="1"/>
          </p:cNvSpPr>
          <p:nvPr>
            <p:ph type="title"/>
          </p:nvPr>
        </p:nvSpPr>
        <p:spPr>
          <a:xfrm>
            <a:off x="712137" y="2012700"/>
            <a:ext cx="3735876" cy="140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Main Product Features</a:t>
            </a:r>
          </a:p>
        </p:txBody>
      </p:sp>
      <p:sp>
        <p:nvSpPr>
          <p:cNvPr id="426" name="Google Shape;426;p42"/>
          <p:cNvSpPr txBox="1">
            <a:spLocks noGrp="1"/>
          </p:cNvSpPr>
          <p:nvPr>
            <p:ph type="title" idx="2"/>
          </p:nvPr>
        </p:nvSpPr>
        <p:spPr>
          <a:xfrm>
            <a:off x="1019475" y="819600"/>
            <a:ext cx="1560600" cy="119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8" name="Google Shape;428;p42"/>
          <p:cNvSpPr/>
          <p:nvPr/>
        </p:nvSpPr>
        <p:spPr>
          <a:xfrm rot="-5400000">
            <a:off x="6138900" y="2243625"/>
            <a:ext cx="52959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2"/>
          <p:cNvSpPr/>
          <p:nvPr/>
        </p:nvSpPr>
        <p:spPr>
          <a:xfrm flipH="1">
            <a:off x="2821781" y="4699662"/>
            <a:ext cx="5609244" cy="547356"/>
          </a:xfrm>
          <a:custGeom>
            <a:avLst/>
            <a:gdLst/>
            <a:ahLst/>
            <a:cxnLst/>
            <a:rect l="l" t="t" r="r" b="b"/>
            <a:pathLst>
              <a:path w="51014" h="4978" fill="none" extrusionOk="0">
                <a:moveTo>
                  <a:pt x="1" y="3301"/>
                </a:moveTo>
                <a:lnTo>
                  <a:pt x="7560" y="3301"/>
                </a:lnTo>
                <a:lnTo>
                  <a:pt x="10860" y="1"/>
                </a:lnTo>
                <a:lnTo>
                  <a:pt x="29697" y="1"/>
                </a:lnTo>
                <a:lnTo>
                  <a:pt x="34677" y="4978"/>
                </a:lnTo>
                <a:lnTo>
                  <a:pt x="51014" y="49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2"/>
          <p:cNvSpPr/>
          <p:nvPr/>
        </p:nvSpPr>
        <p:spPr>
          <a:xfrm flipH="1">
            <a:off x="-565877" y="4523944"/>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Picture Placeholder 14" descr="A person holding a phone in a car&#10;&#10;Description automatically generated">
            <a:extLst>
              <a:ext uri="{FF2B5EF4-FFF2-40B4-BE49-F238E27FC236}">
                <a16:creationId xmlns:a16="http://schemas.microsoft.com/office/drawing/2014/main" id="{24898E5C-F7A3-AC2B-93D3-8CA2D323DF1D}"/>
              </a:ext>
            </a:extLst>
          </p:cNvPr>
          <p:cNvPicPr>
            <a:picLocks noGrp="1" noChangeAspect="1"/>
          </p:cNvPicPr>
          <p:nvPr>
            <p:ph type="pic" idx="3"/>
          </p:nvPr>
        </p:nvPicPr>
        <p:blipFill>
          <a:blip r:embed="rId3"/>
          <a:srcRect l="4058" r="4058"/>
          <a:stretch>
            <a:fillRect/>
          </a:stretch>
        </p:blipFill>
        <p:spPr>
          <a:xfrm>
            <a:off x="3469439" y="-839494"/>
            <a:ext cx="9403413" cy="6822487"/>
          </a:xfrm>
        </p:spPr>
      </p:pic>
      <p:pic>
        <p:nvPicPr>
          <p:cNvPr id="3" name="Picture 2">
            <a:extLst>
              <a:ext uri="{FF2B5EF4-FFF2-40B4-BE49-F238E27FC236}">
                <a16:creationId xmlns:a16="http://schemas.microsoft.com/office/drawing/2014/main" id="{E41923A6-5C42-31F9-68B9-7BD70D94E3F0}"/>
              </a:ext>
            </a:extLst>
          </p:cNvPr>
          <p:cNvPicPr>
            <a:picLocks noChangeAspect="1"/>
          </p:cNvPicPr>
          <p:nvPr/>
        </p:nvPicPr>
        <p:blipFill rotWithShape="1">
          <a:blip r:embed="rId4"/>
          <a:srcRect l="50" r="50"/>
          <a:stretch/>
        </p:blipFill>
        <p:spPr>
          <a:xfrm rot="21288733">
            <a:off x="7097878" y="1691412"/>
            <a:ext cx="1107755" cy="2396684"/>
          </a:xfrm>
          <a:prstGeom prst="roundRect">
            <a:avLst/>
          </a:prstGeom>
        </p:spPr>
      </p:pic>
      <p:sp>
        <p:nvSpPr>
          <p:cNvPr id="4" name="Round Same-side Corner of Rectangle 3">
            <a:extLst>
              <a:ext uri="{FF2B5EF4-FFF2-40B4-BE49-F238E27FC236}">
                <a16:creationId xmlns:a16="http://schemas.microsoft.com/office/drawing/2014/main" id="{DC911C70-E5E1-6DBC-27CE-81788673A58A}"/>
              </a:ext>
            </a:extLst>
          </p:cNvPr>
          <p:cNvSpPr/>
          <p:nvPr/>
        </p:nvSpPr>
        <p:spPr>
          <a:xfrm rot="10468980">
            <a:off x="7339167" y="1695408"/>
            <a:ext cx="402336" cy="92064"/>
          </a:xfrm>
          <a:custGeom>
            <a:avLst/>
            <a:gdLst>
              <a:gd name="connsiteX0" fmla="*/ 18190 w 402336"/>
              <a:gd name="connsiteY0" fmla="*/ 0 h 109140"/>
              <a:gd name="connsiteX1" fmla="*/ 384146 w 402336"/>
              <a:gd name="connsiteY1" fmla="*/ 0 h 109140"/>
              <a:gd name="connsiteX2" fmla="*/ 402336 w 402336"/>
              <a:gd name="connsiteY2" fmla="*/ 18190 h 109140"/>
              <a:gd name="connsiteX3" fmla="*/ 402336 w 402336"/>
              <a:gd name="connsiteY3" fmla="*/ 109140 h 109140"/>
              <a:gd name="connsiteX4" fmla="*/ 402336 w 402336"/>
              <a:gd name="connsiteY4" fmla="*/ 109140 h 109140"/>
              <a:gd name="connsiteX5" fmla="*/ 0 w 402336"/>
              <a:gd name="connsiteY5" fmla="*/ 109140 h 109140"/>
              <a:gd name="connsiteX6" fmla="*/ 0 w 402336"/>
              <a:gd name="connsiteY6" fmla="*/ 109140 h 109140"/>
              <a:gd name="connsiteX7" fmla="*/ 0 w 402336"/>
              <a:gd name="connsiteY7" fmla="*/ 18190 h 109140"/>
              <a:gd name="connsiteX8" fmla="*/ 18190 w 402336"/>
              <a:gd name="connsiteY8" fmla="*/ 0 h 109140"/>
              <a:gd name="connsiteX0" fmla="*/ 18190 w 402336"/>
              <a:gd name="connsiteY0" fmla="*/ 97 h 109237"/>
              <a:gd name="connsiteX1" fmla="*/ 311356 w 402336"/>
              <a:gd name="connsiteY1" fmla="*/ 0 h 109237"/>
              <a:gd name="connsiteX2" fmla="*/ 402336 w 402336"/>
              <a:gd name="connsiteY2" fmla="*/ 18287 h 109237"/>
              <a:gd name="connsiteX3" fmla="*/ 402336 w 402336"/>
              <a:gd name="connsiteY3" fmla="*/ 109237 h 109237"/>
              <a:gd name="connsiteX4" fmla="*/ 402336 w 402336"/>
              <a:gd name="connsiteY4" fmla="*/ 109237 h 109237"/>
              <a:gd name="connsiteX5" fmla="*/ 0 w 402336"/>
              <a:gd name="connsiteY5" fmla="*/ 109237 h 109237"/>
              <a:gd name="connsiteX6" fmla="*/ 0 w 402336"/>
              <a:gd name="connsiteY6" fmla="*/ 109237 h 109237"/>
              <a:gd name="connsiteX7" fmla="*/ 0 w 402336"/>
              <a:gd name="connsiteY7" fmla="*/ 18287 h 109237"/>
              <a:gd name="connsiteX8" fmla="*/ 18190 w 402336"/>
              <a:gd name="connsiteY8" fmla="*/ 97 h 109237"/>
              <a:gd name="connsiteX0" fmla="*/ 18190 w 402336"/>
              <a:gd name="connsiteY0" fmla="*/ 97 h 109237"/>
              <a:gd name="connsiteX1" fmla="*/ 311356 w 402336"/>
              <a:gd name="connsiteY1" fmla="*/ 0 h 109237"/>
              <a:gd name="connsiteX2" fmla="*/ 401009 w 402336"/>
              <a:gd name="connsiteY2" fmla="*/ 32025 h 109237"/>
              <a:gd name="connsiteX3" fmla="*/ 402336 w 402336"/>
              <a:gd name="connsiteY3" fmla="*/ 109237 h 109237"/>
              <a:gd name="connsiteX4" fmla="*/ 402336 w 402336"/>
              <a:gd name="connsiteY4" fmla="*/ 109237 h 109237"/>
              <a:gd name="connsiteX5" fmla="*/ 0 w 402336"/>
              <a:gd name="connsiteY5" fmla="*/ 109237 h 109237"/>
              <a:gd name="connsiteX6" fmla="*/ 0 w 402336"/>
              <a:gd name="connsiteY6" fmla="*/ 109237 h 109237"/>
              <a:gd name="connsiteX7" fmla="*/ 0 w 402336"/>
              <a:gd name="connsiteY7" fmla="*/ 18287 h 109237"/>
              <a:gd name="connsiteX8" fmla="*/ 18190 w 402336"/>
              <a:gd name="connsiteY8" fmla="*/ 97 h 109237"/>
              <a:gd name="connsiteX0" fmla="*/ 36689 w 420835"/>
              <a:gd name="connsiteY0" fmla="*/ 97 h 109237"/>
              <a:gd name="connsiteX1" fmla="*/ 329855 w 420835"/>
              <a:gd name="connsiteY1" fmla="*/ 0 h 109237"/>
              <a:gd name="connsiteX2" fmla="*/ 419508 w 420835"/>
              <a:gd name="connsiteY2" fmla="*/ 32025 h 109237"/>
              <a:gd name="connsiteX3" fmla="*/ 420835 w 420835"/>
              <a:gd name="connsiteY3" fmla="*/ 109237 h 109237"/>
              <a:gd name="connsiteX4" fmla="*/ 420835 w 420835"/>
              <a:gd name="connsiteY4" fmla="*/ 109237 h 109237"/>
              <a:gd name="connsiteX5" fmla="*/ 18499 w 420835"/>
              <a:gd name="connsiteY5" fmla="*/ 109237 h 109237"/>
              <a:gd name="connsiteX6" fmla="*/ 18499 w 420835"/>
              <a:gd name="connsiteY6" fmla="*/ 109237 h 109237"/>
              <a:gd name="connsiteX7" fmla="*/ 0 w 420835"/>
              <a:gd name="connsiteY7" fmla="*/ 30366 h 109237"/>
              <a:gd name="connsiteX8" fmla="*/ 36689 w 420835"/>
              <a:gd name="connsiteY8" fmla="*/ 97 h 109237"/>
              <a:gd name="connsiteX0" fmla="*/ 95077 w 420835"/>
              <a:gd name="connsiteY0" fmla="*/ 5736 h 109237"/>
              <a:gd name="connsiteX1" fmla="*/ 329855 w 420835"/>
              <a:gd name="connsiteY1" fmla="*/ 0 h 109237"/>
              <a:gd name="connsiteX2" fmla="*/ 419508 w 420835"/>
              <a:gd name="connsiteY2" fmla="*/ 32025 h 109237"/>
              <a:gd name="connsiteX3" fmla="*/ 420835 w 420835"/>
              <a:gd name="connsiteY3" fmla="*/ 109237 h 109237"/>
              <a:gd name="connsiteX4" fmla="*/ 420835 w 420835"/>
              <a:gd name="connsiteY4" fmla="*/ 109237 h 109237"/>
              <a:gd name="connsiteX5" fmla="*/ 18499 w 420835"/>
              <a:gd name="connsiteY5" fmla="*/ 109237 h 109237"/>
              <a:gd name="connsiteX6" fmla="*/ 18499 w 420835"/>
              <a:gd name="connsiteY6" fmla="*/ 109237 h 109237"/>
              <a:gd name="connsiteX7" fmla="*/ 0 w 420835"/>
              <a:gd name="connsiteY7" fmla="*/ 30366 h 109237"/>
              <a:gd name="connsiteX8" fmla="*/ 95077 w 420835"/>
              <a:gd name="connsiteY8" fmla="*/ 5736 h 109237"/>
              <a:gd name="connsiteX0" fmla="*/ 76578 w 402336"/>
              <a:gd name="connsiteY0" fmla="*/ 5736 h 109237"/>
              <a:gd name="connsiteX1" fmla="*/ 311356 w 402336"/>
              <a:gd name="connsiteY1" fmla="*/ 0 h 109237"/>
              <a:gd name="connsiteX2" fmla="*/ 401009 w 402336"/>
              <a:gd name="connsiteY2" fmla="*/ 32025 h 109237"/>
              <a:gd name="connsiteX3" fmla="*/ 402336 w 402336"/>
              <a:gd name="connsiteY3" fmla="*/ 109237 h 109237"/>
              <a:gd name="connsiteX4" fmla="*/ 402336 w 402336"/>
              <a:gd name="connsiteY4" fmla="*/ 109237 h 109237"/>
              <a:gd name="connsiteX5" fmla="*/ 0 w 402336"/>
              <a:gd name="connsiteY5" fmla="*/ 109237 h 109237"/>
              <a:gd name="connsiteX6" fmla="*/ 0 w 402336"/>
              <a:gd name="connsiteY6" fmla="*/ 109237 h 109237"/>
              <a:gd name="connsiteX7" fmla="*/ 9310 w 402336"/>
              <a:gd name="connsiteY7" fmla="*/ 29585 h 109237"/>
              <a:gd name="connsiteX8" fmla="*/ 76578 w 402336"/>
              <a:gd name="connsiteY8" fmla="*/ 5736 h 109237"/>
              <a:gd name="connsiteX0" fmla="*/ 82121 w 402336"/>
              <a:gd name="connsiteY0" fmla="*/ 20137 h 109237"/>
              <a:gd name="connsiteX1" fmla="*/ 311356 w 402336"/>
              <a:gd name="connsiteY1" fmla="*/ 0 h 109237"/>
              <a:gd name="connsiteX2" fmla="*/ 401009 w 402336"/>
              <a:gd name="connsiteY2" fmla="*/ 32025 h 109237"/>
              <a:gd name="connsiteX3" fmla="*/ 402336 w 402336"/>
              <a:gd name="connsiteY3" fmla="*/ 109237 h 109237"/>
              <a:gd name="connsiteX4" fmla="*/ 402336 w 402336"/>
              <a:gd name="connsiteY4" fmla="*/ 109237 h 109237"/>
              <a:gd name="connsiteX5" fmla="*/ 0 w 402336"/>
              <a:gd name="connsiteY5" fmla="*/ 109237 h 109237"/>
              <a:gd name="connsiteX6" fmla="*/ 0 w 402336"/>
              <a:gd name="connsiteY6" fmla="*/ 109237 h 109237"/>
              <a:gd name="connsiteX7" fmla="*/ 9310 w 402336"/>
              <a:gd name="connsiteY7" fmla="*/ 29585 h 109237"/>
              <a:gd name="connsiteX8" fmla="*/ 82121 w 402336"/>
              <a:gd name="connsiteY8" fmla="*/ 20137 h 109237"/>
              <a:gd name="connsiteX0" fmla="*/ 82121 w 402336"/>
              <a:gd name="connsiteY0" fmla="*/ 2964 h 92064"/>
              <a:gd name="connsiteX1" fmla="*/ 309697 w 402336"/>
              <a:gd name="connsiteY1" fmla="*/ 0 h 92064"/>
              <a:gd name="connsiteX2" fmla="*/ 401009 w 402336"/>
              <a:gd name="connsiteY2" fmla="*/ 14852 h 92064"/>
              <a:gd name="connsiteX3" fmla="*/ 402336 w 402336"/>
              <a:gd name="connsiteY3" fmla="*/ 92064 h 92064"/>
              <a:gd name="connsiteX4" fmla="*/ 402336 w 402336"/>
              <a:gd name="connsiteY4" fmla="*/ 92064 h 92064"/>
              <a:gd name="connsiteX5" fmla="*/ 0 w 402336"/>
              <a:gd name="connsiteY5" fmla="*/ 92064 h 92064"/>
              <a:gd name="connsiteX6" fmla="*/ 0 w 402336"/>
              <a:gd name="connsiteY6" fmla="*/ 92064 h 92064"/>
              <a:gd name="connsiteX7" fmla="*/ 9310 w 402336"/>
              <a:gd name="connsiteY7" fmla="*/ 12412 h 92064"/>
              <a:gd name="connsiteX8" fmla="*/ 82121 w 402336"/>
              <a:gd name="connsiteY8" fmla="*/ 2964 h 92064"/>
              <a:gd name="connsiteX0" fmla="*/ 82121 w 402336"/>
              <a:gd name="connsiteY0" fmla="*/ 2964 h 92064"/>
              <a:gd name="connsiteX1" fmla="*/ 309697 w 402336"/>
              <a:gd name="connsiteY1" fmla="*/ 0 h 92064"/>
              <a:gd name="connsiteX2" fmla="*/ 387270 w 402336"/>
              <a:gd name="connsiteY2" fmla="*/ 13525 h 92064"/>
              <a:gd name="connsiteX3" fmla="*/ 402336 w 402336"/>
              <a:gd name="connsiteY3" fmla="*/ 92064 h 92064"/>
              <a:gd name="connsiteX4" fmla="*/ 402336 w 402336"/>
              <a:gd name="connsiteY4" fmla="*/ 92064 h 92064"/>
              <a:gd name="connsiteX5" fmla="*/ 0 w 402336"/>
              <a:gd name="connsiteY5" fmla="*/ 92064 h 92064"/>
              <a:gd name="connsiteX6" fmla="*/ 0 w 402336"/>
              <a:gd name="connsiteY6" fmla="*/ 92064 h 92064"/>
              <a:gd name="connsiteX7" fmla="*/ 9310 w 402336"/>
              <a:gd name="connsiteY7" fmla="*/ 12412 h 92064"/>
              <a:gd name="connsiteX8" fmla="*/ 82121 w 402336"/>
              <a:gd name="connsiteY8" fmla="*/ 2964 h 92064"/>
              <a:gd name="connsiteX0" fmla="*/ 82121 w 402336"/>
              <a:gd name="connsiteY0" fmla="*/ 2964 h 92064"/>
              <a:gd name="connsiteX1" fmla="*/ 309697 w 402336"/>
              <a:gd name="connsiteY1" fmla="*/ 0 h 92064"/>
              <a:gd name="connsiteX2" fmla="*/ 387270 w 402336"/>
              <a:gd name="connsiteY2" fmla="*/ 13525 h 92064"/>
              <a:gd name="connsiteX3" fmla="*/ 402336 w 402336"/>
              <a:gd name="connsiteY3" fmla="*/ 92064 h 92064"/>
              <a:gd name="connsiteX4" fmla="*/ 402336 w 402336"/>
              <a:gd name="connsiteY4" fmla="*/ 92064 h 92064"/>
              <a:gd name="connsiteX5" fmla="*/ 0 w 402336"/>
              <a:gd name="connsiteY5" fmla="*/ 92064 h 92064"/>
              <a:gd name="connsiteX6" fmla="*/ 0 w 402336"/>
              <a:gd name="connsiteY6" fmla="*/ 92064 h 92064"/>
              <a:gd name="connsiteX7" fmla="*/ 15848 w 402336"/>
              <a:gd name="connsiteY7" fmla="*/ 16510 h 92064"/>
              <a:gd name="connsiteX8" fmla="*/ 82121 w 402336"/>
              <a:gd name="connsiteY8" fmla="*/ 2964 h 9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2336" h="92064">
                <a:moveTo>
                  <a:pt x="82121" y="2964"/>
                </a:moveTo>
                <a:lnTo>
                  <a:pt x="309697" y="0"/>
                </a:lnTo>
                <a:cubicBezTo>
                  <a:pt x="319743" y="0"/>
                  <a:pt x="387270" y="3479"/>
                  <a:pt x="387270" y="13525"/>
                </a:cubicBezTo>
                <a:cubicBezTo>
                  <a:pt x="387712" y="39262"/>
                  <a:pt x="401894" y="66327"/>
                  <a:pt x="402336" y="92064"/>
                </a:cubicBezTo>
                <a:lnTo>
                  <a:pt x="402336" y="92064"/>
                </a:lnTo>
                <a:lnTo>
                  <a:pt x="0" y="92064"/>
                </a:lnTo>
                <a:lnTo>
                  <a:pt x="0" y="92064"/>
                </a:lnTo>
                <a:lnTo>
                  <a:pt x="15848" y="16510"/>
                </a:lnTo>
                <a:cubicBezTo>
                  <a:pt x="15848" y="6464"/>
                  <a:pt x="72075" y="2964"/>
                  <a:pt x="82121" y="2964"/>
                </a:cubicBezTo>
                <a:close/>
              </a:path>
            </a:pathLst>
          </a:cu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761708" y="598628"/>
            <a:ext cx="3993643"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Drive to the nearest parking Lot</a:t>
            </a:r>
            <a:endParaRPr dirty="0"/>
          </a:p>
        </p:txBody>
      </p:sp>
      <p:sp>
        <p:nvSpPr>
          <p:cNvPr id="776" name="Google Shape;776;p62"/>
          <p:cNvSpPr txBox="1">
            <a:spLocks noGrp="1"/>
          </p:cNvSpPr>
          <p:nvPr>
            <p:ph type="subTitle" idx="1"/>
          </p:nvPr>
        </p:nvSpPr>
        <p:spPr>
          <a:xfrm>
            <a:off x="761708" y="2206747"/>
            <a:ext cx="4592170" cy="1117200"/>
          </a:xfrm>
          <a:prstGeom prst="rect">
            <a:avLst/>
          </a:prstGeom>
        </p:spPr>
        <p:txBody>
          <a:bodyPr spcFirstLastPara="1" wrap="square" lIns="91425" tIns="91425" rIns="91425" bIns="91425" anchor="b" anchorCtr="0">
            <a:noAutofit/>
          </a:bodyPr>
          <a:lstStyle/>
          <a:p>
            <a:pPr marL="285750" lvl="0" indent="-285750" algn="l" rtl="0">
              <a:spcBef>
                <a:spcPts val="0"/>
              </a:spcBef>
              <a:spcAft>
                <a:spcPts val="1600"/>
              </a:spcAft>
              <a:buFontTx/>
              <a:buChar char="-"/>
            </a:pPr>
            <a:r>
              <a:rPr lang="en-US" sz="1800" dirty="0"/>
              <a:t>Drive to the nearest parking lot and reserve a spot.</a:t>
            </a:r>
          </a:p>
          <a:p>
            <a:pPr marL="285750" lvl="0" indent="-285750" algn="l" rtl="0">
              <a:spcBef>
                <a:spcPts val="0"/>
              </a:spcBef>
              <a:spcAft>
                <a:spcPts val="1600"/>
              </a:spcAft>
              <a:buFontTx/>
              <a:buChar char="-"/>
            </a:pPr>
            <a:r>
              <a:rPr lang="en-US" sz="1800" dirty="0"/>
              <a:t>We will find the fastest route for you</a:t>
            </a:r>
            <a:endParaRPr sz="1800" dirty="0"/>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026" name="Picture 2" descr="Screenshot_174">
            <a:extLst>
              <a:ext uri="{FF2B5EF4-FFF2-40B4-BE49-F238E27FC236}">
                <a16:creationId xmlns:a16="http://schemas.microsoft.com/office/drawing/2014/main" id="{DD8BEF86-4259-2FF3-8DD8-F7306A4BD4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8325" y="3271048"/>
            <a:ext cx="2733675" cy="12001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creenshot_175">
            <a:extLst>
              <a:ext uri="{FF2B5EF4-FFF2-40B4-BE49-F238E27FC236}">
                <a16:creationId xmlns:a16="http://schemas.microsoft.com/office/drawing/2014/main" id="{AC9EB975-5FAC-DA40-1394-1208778E34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6574" y="-4600"/>
            <a:ext cx="2987426" cy="46184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207774" y="652877"/>
            <a:ext cx="4777701"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Choose a Lot, Reserve a spot</a:t>
            </a:r>
            <a:endParaRPr dirty="0"/>
          </a:p>
        </p:txBody>
      </p:sp>
      <p:sp>
        <p:nvSpPr>
          <p:cNvPr id="776" name="Google Shape;776;p62"/>
          <p:cNvSpPr txBox="1">
            <a:spLocks noGrp="1"/>
          </p:cNvSpPr>
          <p:nvPr>
            <p:ph type="subTitle" idx="1"/>
          </p:nvPr>
        </p:nvSpPr>
        <p:spPr>
          <a:xfrm>
            <a:off x="207774" y="2677782"/>
            <a:ext cx="4231704" cy="1587912"/>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pPr>
            <a:r>
              <a:rPr lang="en-US" sz="2000" dirty="0"/>
              <a:t>Pick your desired parking Lot and manually reserve a spot there.</a:t>
            </a:r>
            <a:endParaRPr sz="2000" dirty="0"/>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descr="A screenshot of a phone&#10;&#10;Description automatically generated">
            <a:extLst>
              <a:ext uri="{FF2B5EF4-FFF2-40B4-BE49-F238E27FC236}">
                <a16:creationId xmlns:a16="http://schemas.microsoft.com/office/drawing/2014/main" id="{7FD3A933-B112-8825-0B87-2D5CD66C309A}"/>
              </a:ext>
            </a:extLst>
          </p:cNvPr>
          <p:cNvPicPr>
            <a:picLocks noChangeAspect="1"/>
          </p:cNvPicPr>
          <p:nvPr/>
        </p:nvPicPr>
        <p:blipFill>
          <a:blip r:embed="rId3"/>
          <a:stretch>
            <a:fillRect/>
          </a:stretch>
        </p:blipFill>
        <p:spPr>
          <a:xfrm>
            <a:off x="5161123" y="1238373"/>
            <a:ext cx="3419952" cy="2962688"/>
          </a:xfrm>
          <a:prstGeom prst="rect">
            <a:avLst/>
          </a:prstGeom>
        </p:spPr>
      </p:pic>
    </p:spTree>
    <p:extLst>
      <p:ext uri="{BB962C8B-B14F-4D97-AF65-F5344CB8AC3E}">
        <p14:creationId xmlns:p14="http://schemas.microsoft.com/office/powerpoint/2010/main" val="3606079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207774" y="654049"/>
            <a:ext cx="4777701"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Drive to your spot</a:t>
            </a:r>
            <a:endParaRPr dirty="0"/>
          </a:p>
        </p:txBody>
      </p:sp>
      <p:sp>
        <p:nvSpPr>
          <p:cNvPr id="776" name="Google Shape;776;p62"/>
          <p:cNvSpPr txBox="1">
            <a:spLocks noGrp="1"/>
          </p:cNvSpPr>
          <p:nvPr>
            <p:ph type="subTitle" idx="1"/>
          </p:nvPr>
        </p:nvSpPr>
        <p:spPr>
          <a:xfrm>
            <a:off x="207773" y="1986732"/>
            <a:ext cx="4547577" cy="1949164"/>
          </a:xfrm>
          <a:prstGeom prst="rect">
            <a:avLst/>
          </a:prstGeom>
        </p:spPr>
        <p:txBody>
          <a:bodyPr spcFirstLastPara="1" wrap="square" lIns="91425" tIns="91425" rIns="91425" bIns="91425" anchor="b" anchorCtr="0">
            <a:noAutofit/>
          </a:bodyPr>
          <a:lstStyle/>
          <a:p>
            <a:pPr marL="0" lvl="0" indent="0">
              <a:spcAft>
                <a:spcPts val="1600"/>
              </a:spcAft>
            </a:pPr>
            <a:r>
              <a:rPr lang="en-US" dirty="0"/>
              <a:t>Drive to any parking lot after pressing the Drive To button on the desired parking lot marker.</a:t>
            </a:r>
          </a:p>
          <a:p>
            <a:pPr marL="0" lvl="0" indent="0">
              <a:spcAft>
                <a:spcPts val="1600"/>
              </a:spcAft>
            </a:pPr>
            <a:r>
              <a:rPr lang="en-US" dirty="0"/>
              <a:t>The screen will be following the road ahead to improve the driving experience</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Picture 3" descr="A map of a city&#10;&#10;Description automatically generated">
            <a:extLst>
              <a:ext uri="{FF2B5EF4-FFF2-40B4-BE49-F238E27FC236}">
                <a16:creationId xmlns:a16="http://schemas.microsoft.com/office/drawing/2014/main" id="{C94A8A71-19DD-381A-F0B5-C7A356AA507D}"/>
              </a:ext>
            </a:extLst>
          </p:cNvPr>
          <p:cNvPicPr>
            <a:picLocks noChangeAspect="1"/>
          </p:cNvPicPr>
          <p:nvPr/>
        </p:nvPicPr>
        <p:blipFill>
          <a:blip r:embed="rId3"/>
          <a:stretch>
            <a:fillRect/>
          </a:stretch>
        </p:blipFill>
        <p:spPr>
          <a:xfrm>
            <a:off x="5825854" y="0"/>
            <a:ext cx="2871662" cy="5143500"/>
          </a:xfrm>
          <a:prstGeom prst="rect">
            <a:avLst/>
          </a:prstGeom>
        </p:spPr>
      </p:pic>
    </p:spTree>
    <p:extLst>
      <p:ext uri="{BB962C8B-B14F-4D97-AF65-F5344CB8AC3E}">
        <p14:creationId xmlns:p14="http://schemas.microsoft.com/office/powerpoint/2010/main" val="13730862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207774" y="715953"/>
            <a:ext cx="4777701"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Auto Reserve on Arrival</a:t>
            </a:r>
            <a:endParaRPr dirty="0"/>
          </a:p>
        </p:txBody>
      </p:sp>
      <p:sp>
        <p:nvSpPr>
          <p:cNvPr id="776" name="Google Shape;776;p62"/>
          <p:cNvSpPr txBox="1">
            <a:spLocks noGrp="1"/>
          </p:cNvSpPr>
          <p:nvPr>
            <p:ph type="subTitle" idx="1"/>
          </p:nvPr>
        </p:nvSpPr>
        <p:spPr>
          <a:xfrm>
            <a:off x="127806" y="2529734"/>
            <a:ext cx="3905723" cy="1474345"/>
          </a:xfrm>
          <a:prstGeom prst="rect">
            <a:avLst/>
          </a:prstGeom>
        </p:spPr>
        <p:txBody>
          <a:bodyPr spcFirstLastPara="1" wrap="square" lIns="91425" tIns="91425" rIns="91425" bIns="91425" anchor="b" anchorCtr="0">
            <a:noAutofit/>
          </a:bodyPr>
          <a:lstStyle/>
          <a:p>
            <a:pPr marL="0" lvl="0" indent="0">
              <a:spcAft>
                <a:spcPts val="1600"/>
              </a:spcAft>
            </a:pPr>
            <a:r>
              <a:rPr lang="en-US" sz="1800" dirty="0"/>
              <a:t>Make the most out of your reservation time by auto reserving a parking spot on arrival to your desired parking lot.</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descr="A screenshot of a map&#10;&#10;Description automatically generated">
            <a:extLst>
              <a:ext uri="{FF2B5EF4-FFF2-40B4-BE49-F238E27FC236}">
                <a16:creationId xmlns:a16="http://schemas.microsoft.com/office/drawing/2014/main" id="{E378E7E4-34A7-7CDB-FC8E-CA45E7A91A4E}"/>
              </a:ext>
            </a:extLst>
          </p:cNvPr>
          <p:cNvPicPr>
            <a:picLocks noChangeAspect="1"/>
          </p:cNvPicPr>
          <p:nvPr/>
        </p:nvPicPr>
        <p:blipFill>
          <a:blip r:embed="rId3"/>
          <a:stretch>
            <a:fillRect/>
          </a:stretch>
        </p:blipFill>
        <p:spPr>
          <a:xfrm>
            <a:off x="4506803" y="1561803"/>
            <a:ext cx="4336657" cy="2583256"/>
          </a:xfrm>
          <a:prstGeom prst="rect">
            <a:avLst/>
          </a:prstGeom>
        </p:spPr>
      </p:pic>
    </p:spTree>
    <p:extLst>
      <p:ext uri="{BB962C8B-B14F-4D97-AF65-F5344CB8AC3E}">
        <p14:creationId xmlns:p14="http://schemas.microsoft.com/office/powerpoint/2010/main" val="1434109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215153" y="-845"/>
            <a:ext cx="5321657" cy="6661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Reserve by Address</a:t>
            </a:r>
            <a:endParaRPr dirty="0"/>
          </a:p>
        </p:txBody>
      </p:sp>
      <p:sp>
        <p:nvSpPr>
          <p:cNvPr id="776" name="Google Shape;776;p62"/>
          <p:cNvSpPr txBox="1">
            <a:spLocks noGrp="1"/>
          </p:cNvSpPr>
          <p:nvPr>
            <p:ph type="subTitle" idx="1"/>
          </p:nvPr>
        </p:nvSpPr>
        <p:spPr>
          <a:xfrm>
            <a:off x="215153" y="772345"/>
            <a:ext cx="3905723" cy="1141263"/>
          </a:xfrm>
          <a:prstGeom prst="rect">
            <a:avLst/>
          </a:prstGeom>
        </p:spPr>
        <p:txBody>
          <a:bodyPr spcFirstLastPara="1" wrap="square" lIns="91425" tIns="91425" rIns="91425" bIns="91425" anchor="b" anchorCtr="0">
            <a:noAutofit/>
          </a:bodyPr>
          <a:lstStyle/>
          <a:p>
            <a:pPr marL="0" lvl="0" indent="0">
              <a:spcAft>
                <a:spcPts val="1600"/>
              </a:spcAft>
            </a:pPr>
            <a:r>
              <a:rPr lang="en-US" sz="1800" dirty="0"/>
              <a:t>Choose your destination, and we will find the Parking Spot closest to your destination for you</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Picture 3">
            <a:extLst>
              <a:ext uri="{FF2B5EF4-FFF2-40B4-BE49-F238E27FC236}">
                <a16:creationId xmlns:a16="http://schemas.microsoft.com/office/drawing/2014/main" id="{F13A8704-015A-E5D1-EF69-6BB13D932F67}"/>
              </a:ext>
            </a:extLst>
          </p:cNvPr>
          <p:cNvPicPr>
            <a:picLocks noChangeAspect="1"/>
          </p:cNvPicPr>
          <p:nvPr/>
        </p:nvPicPr>
        <p:blipFill>
          <a:blip r:embed="rId3"/>
          <a:stretch>
            <a:fillRect/>
          </a:stretch>
        </p:blipFill>
        <p:spPr>
          <a:xfrm>
            <a:off x="809100" y="1850338"/>
            <a:ext cx="3762900" cy="2350792"/>
          </a:xfrm>
          <a:prstGeom prst="rect">
            <a:avLst/>
          </a:prstGeom>
        </p:spPr>
      </p:pic>
      <p:pic>
        <p:nvPicPr>
          <p:cNvPr id="6" name="Picture 5">
            <a:extLst>
              <a:ext uri="{FF2B5EF4-FFF2-40B4-BE49-F238E27FC236}">
                <a16:creationId xmlns:a16="http://schemas.microsoft.com/office/drawing/2014/main" id="{AD6390AD-4A18-5FC9-F5C0-FC05BD0B77FA}"/>
              </a:ext>
            </a:extLst>
          </p:cNvPr>
          <p:cNvPicPr>
            <a:picLocks noChangeAspect="1"/>
          </p:cNvPicPr>
          <p:nvPr/>
        </p:nvPicPr>
        <p:blipFill>
          <a:blip r:embed="rId4"/>
          <a:stretch>
            <a:fillRect/>
          </a:stretch>
        </p:blipFill>
        <p:spPr>
          <a:xfrm>
            <a:off x="5449462" y="1056997"/>
            <a:ext cx="3266945" cy="3531610"/>
          </a:xfrm>
          <a:prstGeom prst="rect">
            <a:avLst/>
          </a:prstGeom>
        </p:spPr>
      </p:pic>
    </p:spTree>
    <p:extLst>
      <p:ext uri="{BB962C8B-B14F-4D97-AF65-F5344CB8AC3E}">
        <p14:creationId xmlns:p14="http://schemas.microsoft.com/office/powerpoint/2010/main" val="802279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62"/>
          <p:cNvSpPr txBox="1">
            <a:spLocks noGrp="1"/>
          </p:cNvSpPr>
          <p:nvPr>
            <p:ph type="title"/>
          </p:nvPr>
        </p:nvSpPr>
        <p:spPr>
          <a:xfrm>
            <a:off x="207774" y="715953"/>
            <a:ext cx="4777701" cy="16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Recharge your account</a:t>
            </a:r>
            <a:endParaRPr dirty="0"/>
          </a:p>
        </p:txBody>
      </p:sp>
      <p:sp>
        <p:nvSpPr>
          <p:cNvPr id="776" name="Google Shape;776;p62"/>
          <p:cNvSpPr txBox="1">
            <a:spLocks noGrp="1"/>
          </p:cNvSpPr>
          <p:nvPr>
            <p:ph type="subTitle" idx="1"/>
          </p:nvPr>
        </p:nvSpPr>
        <p:spPr>
          <a:xfrm>
            <a:off x="304074" y="2524844"/>
            <a:ext cx="4451277" cy="1474345"/>
          </a:xfrm>
          <a:prstGeom prst="rect">
            <a:avLst/>
          </a:prstGeom>
        </p:spPr>
        <p:txBody>
          <a:bodyPr spcFirstLastPara="1" wrap="square" lIns="91425" tIns="91425" rIns="91425" bIns="91425" anchor="b" anchorCtr="0">
            <a:noAutofit/>
          </a:bodyPr>
          <a:lstStyle/>
          <a:p>
            <a:pPr marL="0" lvl="0" indent="0">
              <a:spcAft>
                <a:spcPts val="1600"/>
              </a:spcAft>
            </a:pPr>
            <a:r>
              <a:rPr lang="en-US" sz="2000" dirty="0"/>
              <a:t>Charge your account with enough money for your parking needs.</a:t>
            </a:r>
          </a:p>
        </p:txBody>
      </p:sp>
      <p:grpSp>
        <p:nvGrpSpPr>
          <p:cNvPr id="778" name="Google Shape;778;p62"/>
          <p:cNvGrpSpPr/>
          <p:nvPr/>
        </p:nvGrpSpPr>
        <p:grpSpPr>
          <a:xfrm>
            <a:off x="-594014" y="25"/>
            <a:ext cx="9941506" cy="5323194"/>
            <a:chOff x="-594014" y="25"/>
            <a:chExt cx="9941506" cy="5323194"/>
          </a:xfrm>
        </p:grpSpPr>
        <p:sp>
          <p:nvSpPr>
            <p:cNvPr id="779" name="Google Shape;779;p62"/>
            <p:cNvSpPr/>
            <p:nvPr/>
          </p:nvSpPr>
          <p:spPr>
            <a:xfrm rot="-5400000">
              <a:off x="6213600" y="2216125"/>
              <a:ext cx="5146500" cy="71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2"/>
            <p:cNvSpPr/>
            <p:nvPr/>
          </p:nvSpPr>
          <p:spPr>
            <a:xfrm rot="10800000">
              <a:off x="-16775" y="536277"/>
              <a:ext cx="9364267" cy="426198"/>
            </a:xfrm>
            <a:custGeom>
              <a:avLst/>
              <a:gdLst/>
              <a:ahLst/>
              <a:cxnLst/>
              <a:rect l="l" t="t" r="r" b="b"/>
              <a:pathLst>
                <a:path w="52272" h="2379" fill="none" extrusionOk="0">
                  <a:moveTo>
                    <a:pt x="0" y="1"/>
                  </a:moveTo>
                  <a:lnTo>
                    <a:pt x="23309" y="1"/>
                  </a:lnTo>
                  <a:lnTo>
                    <a:pt x="25683" y="2378"/>
                  </a:lnTo>
                  <a:lnTo>
                    <a:pt x="52272" y="2378"/>
                  </a:lnTo>
                </a:path>
              </a:pathLst>
            </a:custGeom>
            <a:noFill/>
            <a:ln w="9525" cap="flat" cmpd="sng">
              <a:solidFill>
                <a:schemeClr val="lt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2"/>
            <p:cNvGrpSpPr/>
            <p:nvPr/>
          </p:nvGrpSpPr>
          <p:grpSpPr>
            <a:xfrm>
              <a:off x="-594014" y="4598900"/>
              <a:ext cx="9738014" cy="724319"/>
              <a:chOff x="-594014" y="4598900"/>
              <a:chExt cx="9738014" cy="724319"/>
            </a:xfrm>
          </p:grpSpPr>
          <p:sp>
            <p:nvSpPr>
              <p:cNvPr id="782" name="Google Shape;782;p62"/>
              <p:cNvSpPr/>
              <p:nvPr/>
            </p:nvSpPr>
            <p:spPr>
              <a:xfrm>
                <a:off x="-9500" y="4598900"/>
                <a:ext cx="8438595" cy="544632"/>
              </a:xfrm>
              <a:custGeom>
                <a:avLst/>
                <a:gdLst/>
                <a:ahLst/>
                <a:cxnLst/>
                <a:rect l="l" t="t" r="r" b="b"/>
                <a:pathLst>
                  <a:path w="337274" h="26384" extrusionOk="0">
                    <a:moveTo>
                      <a:pt x="95" y="0"/>
                    </a:moveTo>
                    <a:lnTo>
                      <a:pt x="0" y="26384"/>
                    </a:lnTo>
                    <a:lnTo>
                      <a:pt x="337274" y="26348"/>
                    </a:lnTo>
                    <a:lnTo>
                      <a:pt x="337274" y="568"/>
                    </a:lnTo>
                    <a:close/>
                  </a:path>
                </a:pathLst>
              </a:custGeom>
              <a:solidFill>
                <a:schemeClr val="lt2"/>
              </a:solidFill>
              <a:ln>
                <a:noFill/>
              </a:ln>
            </p:spPr>
            <p:txBody>
              <a:bodyPr/>
              <a:lstStyle/>
              <a:p>
                <a:endParaRPr lang="en-150"/>
              </a:p>
            </p:txBody>
          </p:sp>
          <p:sp>
            <p:nvSpPr>
              <p:cNvPr id="783" name="Google Shape;783;p62"/>
              <p:cNvSpPr/>
              <p:nvPr/>
            </p:nvSpPr>
            <p:spPr>
              <a:xfrm>
                <a:off x="5065975" y="4606475"/>
                <a:ext cx="1099425" cy="547350"/>
              </a:xfrm>
              <a:custGeom>
                <a:avLst/>
                <a:gdLst/>
                <a:ahLst/>
                <a:cxnLst/>
                <a:rect l="l" t="t" r="r" b="b"/>
                <a:pathLst>
                  <a:path w="43977" h="21894" extrusionOk="0">
                    <a:moveTo>
                      <a:pt x="5575" y="0"/>
                    </a:moveTo>
                    <a:lnTo>
                      <a:pt x="0" y="21846"/>
                    </a:lnTo>
                    <a:lnTo>
                      <a:pt x="38362" y="21894"/>
                    </a:lnTo>
                    <a:lnTo>
                      <a:pt x="43977" y="8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4" name="Google Shape;784;p62"/>
              <p:cNvSpPr/>
              <p:nvPr/>
            </p:nvSpPr>
            <p:spPr>
              <a:xfrm>
                <a:off x="6318950" y="4609250"/>
                <a:ext cx="2825050" cy="541900"/>
              </a:xfrm>
              <a:custGeom>
                <a:avLst/>
                <a:gdLst/>
                <a:ahLst/>
                <a:cxnLst/>
                <a:rect l="l" t="t" r="r" b="b"/>
                <a:pathLst>
                  <a:path w="84445" h="21676" extrusionOk="0">
                    <a:moveTo>
                      <a:pt x="5603" y="0"/>
                    </a:moveTo>
                    <a:lnTo>
                      <a:pt x="0" y="21676"/>
                    </a:lnTo>
                    <a:lnTo>
                      <a:pt x="84445" y="21502"/>
                    </a:lnTo>
                    <a:lnTo>
                      <a:pt x="84445" y="47"/>
                    </a:lnTo>
                    <a:close/>
                  </a:path>
                </a:pathLst>
              </a:custGeom>
              <a:gradFill>
                <a:gsLst>
                  <a:gs pos="0">
                    <a:schemeClr val="lt2"/>
                  </a:gs>
                  <a:gs pos="100000">
                    <a:schemeClr val="accent2"/>
                  </a:gs>
                </a:gsLst>
                <a:lin ang="2700006" scaled="0"/>
              </a:gradFill>
              <a:ln>
                <a:noFill/>
              </a:ln>
            </p:spPr>
            <p:txBody>
              <a:bodyPr/>
              <a:lstStyle/>
              <a:p>
                <a:endParaRPr lang="en-150"/>
              </a:p>
            </p:txBody>
          </p:sp>
          <p:sp>
            <p:nvSpPr>
              <p:cNvPr id="785" name="Google Shape;785;p62"/>
              <p:cNvSpPr/>
              <p:nvPr/>
            </p:nvSpPr>
            <p:spPr>
              <a:xfrm flipH="1">
                <a:off x="-594014" y="4873823"/>
                <a:ext cx="5349365" cy="449396"/>
              </a:xfrm>
              <a:custGeom>
                <a:avLst/>
                <a:gdLst/>
                <a:ahLst/>
                <a:cxnLst/>
                <a:rect l="l" t="t" r="r" b="b"/>
                <a:pathLst>
                  <a:path w="56278" h="4728" fill="none" extrusionOk="0">
                    <a:moveTo>
                      <a:pt x="0" y="4727"/>
                    </a:moveTo>
                    <a:lnTo>
                      <a:pt x="25536" y="4727"/>
                    </a:lnTo>
                    <a:lnTo>
                      <a:pt x="30262" y="1"/>
                    </a:lnTo>
                    <a:lnTo>
                      <a:pt x="56277" y="1"/>
                    </a:lnTo>
                  </a:path>
                </a:pathLst>
              </a:custGeom>
              <a:noFill/>
              <a:ln w="9525" cap="flat" cmpd="sng">
                <a:solidFill>
                  <a:schemeClr val="dk2"/>
                </a:solidFill>
                <a:prstDash val="solid"/>
                <a:miter lim="409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Picture 3" descr="A screenshot of a account balance&#10;&#10;Description automatically generated">
            <a:extLst>
              <a:ext uri="{FF2B5EF4-FFF2-40B4-BE49-F238E27FC236}">
                <a16:creationId xmlns:a16="http://schemas.microsoft.com/office/drawing/2014/main" id="{686874D7-E6B1-F8C9-7DAC-BD0AC659D802}"/>
              </a:ext>
            </a:extLst>
          </p:cNvPr>
          <p:cNvPicPr>
            <a:picLocks noChangeAspect="1"/>
          </p:cNvPicPr>
          <p:nvPr/>
        </p:nvPicPr>
        <p:blipFill>
          <a:blip r:embed="rId3"/>
          <a:stretch>
            <a:fillRect/>
          </a:stretch>
        </p:blipFill>
        <p:spPr>
          <a:xfrm>
            <a:off x="5199708" y="1080194"/>
            <a:ext cx="3640218" cy="3339019"/>
          </a:xfrm>
          <a:prstGeom prst="rect">
            <a:avLst/>
          </a:prstGeom>
        </p:spPr>
      </p:pic>
    </p:spTree>
    <p:extLst>
      <p:ext uri="{BB962C8B-B14F-4D97-AF65-F5344CB8AC3E}">
        <p14:creationId xmlns:p14="http://schemas.microsoft.com/office/powerpoint/2010/main" val="3986856245"/>
      </p:ext>
    </p:extLst>
  </p:cSld>
  <p:clrMapOvr>
    <a:masterClrMapping/>
  </p:clrMapOvr>
</p:sld>
</file>

<file path=ppt/theme/theme1.xml><?xml version="1.0" encoding="utf-8"?>
<a:theme xmlns:a="http://schemas.openxmlformats.org/drawingml/2006/main" name="Automotive Industry Consulting by Slidesgo">
  <a:themeElements>
    <a:clrScheme name="Simple Light">
      <a:dk1>
        <a:srgbClr val="FFFFFF"/>
      </a:dk1>
      <a:lt1>
        <a:srgbClr val="12151A"/>
      </a:lt1>
      <a:dk2>
        <a:srgbClr val="242933"/>
      </a:dk2>
      <a:lt2>
        <a:srgbClr val="CCD4DB"/>
      </a:lt2>
      <a:accent1>
        <a:srgbClr val="8B939C"/>
      </a:accent1>
      <a:accent2>
        <a:srgbClr val="ABB3B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466</TotalTime>
  <Words>775</Words>
  <Application>Microsoft Office PowerPoint</Application>
  <PresentationFormat>On-screen Show (16:9)</PresentationFormat>
  <Paragraphs>120</Paragraphs>
  <Slides>29</Slides>
  <Notes>27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Cambay</vt:lpstr>
      <vt:lpstr>DM Sans</vt:lpstr>
      <vt:lpstr>Automotive Industry Consulting by Slidesgo</vt:lpstr>
      <vt:lpstr>Smart Parking Lot</vt:lpstr>
      <vt:lpstr>Table of contents</vt:lpstr>
      <vt:lpstr>Main Product Features</vt:lpstr>
      <vt:lpstr>Drive to the nearest parking Lot</vt:lpstr>
      <vt:lpstr>Choose a Lot, Reserve a spot</vt:lpstr>
      <vt:lpstr>Drive to your spot</vt:lpstr>
      <vt:lpstr>Auto Reserve on Arrival</vt:lpstr>
      <vt:lpstr>Reserve by Address</vt:lpstr>
      <vt:lpstr>Recharge your account</vt:lpstr>
      <vt:lpstr>Parking Lot Sensors</vt:lpstr>
      <vt:lpstr>Add, Edit Parking Lots</vt:lpstr>
      <vt:lpstr>Manipulate users accounts</vt:lpstr>
      <vt:lpstr>Need Help?</vt:lpstr>
      <vt:lpstr>Need Help?</vt:lpstr>
      <vt:lpstr>Try our app</vt:lpstr>
      <vt:lpstr>Technologies Used</vt:lpstr>
      <vt:lpstr>PowerPoint Presentation</vt:lpstr>
      <vt:lpstr>Controller – Service – Repository Pattern</vt:lpstr>
      <vt:lpstr>Scalable &amp; Secure</vt:lpstr>
      <vt:lpstr>Scalable &amp; Secure</vt:lpstr>
      <vt:lpstr>Development Method</vt:lpstr>
      <vt:lpstr>Teams</vt:lpstr>
      <vt:lpstr>Methodologies</vt:lpstr>
      <vt:lpstr>Overview</vt:lpstr>
      <vt:lpstr>Tools Used</vt:lpstr>
      <vt:lpstr>Tools Used</vt:lpstr>
      <vt:lpstr>Development Steps</vt:lpstr>
      <vt:lpstr>Development Steps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Negoita Mihai</dc:creator>
  <cp:lastModifiedBy>Negoita Mihai</cp:lastModifiedBy>
  <cp:revision>26</cp:revision>
  <dcterms:modified xsi:type="dcterms:W3CDTF">2024-06-13T16:55:18Z</dcterms:modified>
</cp:coreProperties>
</file>